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4" r:id="rId9"/>
    <p:sldId id="263" r:id="rId10"/>
  </p:sldIdLst>
  <p:sldSz cx="12192000" cy="6858000"/>
  <p:notesSz cx="6858000" cy="9144000"/>
  <p:defaultTextStyle>
    <a:defPPr>
      <a:defRPr lang="ru-BY"/>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273"/>
    <p:restoredTop sz="94640"/>
  </p:normalViewPr>
  <p:slideViewPr>
    <p:cSldViewPr snapToGrid="0">
      <p:cViewPr varScale="1">
        <p:scale>
          <a:sx n="90" d="100"/>
          <a:sy n="90" d="100"/>
        </p:scale>
        <p:origin x="232" y="5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jpg>
</file>

<file path=ppt/media/image2.jpg>
</file>

<file path=ppt/media/image3.png>
</file>

<file path=ppt/media/image4.pn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BY"/>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37E05E-FC42-8848-BDF0-3262E38BE1D8}" type="datetimeFigureOut">
              <a:rPr lang="ru-BY" smtClean="0"/>
              <a:t>23.10.2023</a:t>
            </a:fld>
            <a:endParaRPr lang="ru-BY"/>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BY"/>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BY"/>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BY"/>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315CC7-13E1-064E-A669-E7C8929E27EF}" type="slidenum">
              <a:rPr lang="ru-BY" smtClean="0"/>
              <a:t>‹#›</a:t>
            </a:fld>
            <a:endParaRPr lang="ru-BY"/>
          </a:p>
        </p:txBody>
      </p:sp>
    </p:spTree>
    <p:extLst>
      <p:ext uri="{BB962C8B-B14F-4D97-AF65-F5344CB8AC3E}">
        <p14:creationId xmlns:p14="http://schemas.microsoft.com/office/powerpoint/2010/main" val="29132987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BY" dirty="0"/>
          </a:p>
        </p:txBody>
      </p:sp>
      <p:sp>
        <p:nvSpPr>
          <p:cNvPr id="4" name="Номер слайда 3"/>
          <p:cNvSpPr>
            <a:spLocks noGrp="1"/>
          </p:cNvSpPr>
          <p:nvPr>
            <p:ph type="sldNum" sz="quarter" idx="5"/>
          </p:nvPr>
        </p:nvSpPr>
        <p:spPr/>
        <p:txBody>
          <a:bodyPr/>
          <a:lstStyle/>
          <a:p>
            <a:fld id="{29315CC7-13E1-064E-A669-E7C8929E27EF}" type="slidenum">
              <a:rPr lang="ru-BY" smtClean="0"/>
              <a:t>3</a:t>
            </a:fld>
            <a:endParaRPr lang="ru-BY"/>
          </a:p>
        </p:txBody>
      </p:sp>
    </p:spTree>
    <p:extLst>
      <p:ext uri="{BB962C8B-B14F-4D97-AF65-F5344CB8AC3E}">
        <p14:creationId xmlns:p14="http://schemas.microsoft.com/office/powerpoint/2010/main" val="33285742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B1AEB78-9937-BE1D-AC3C-DBE304232B2B}"/>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ru-BY"/>
          </a:p>
        </p:txBody>
      </p:sp>
      <p:sp>
        <p:nvSpPr>
          <p:cNvPr id="3" name="Подзаголовок 2">
            <a:extLst>
              <a:ext uri="{FF2B5EF4-FFF2-40B4-BE49-F238E27FC236}">
                <a16:creationId xmlns:a16="http://schemas.microsoft.com/office/drawing/2014/main" id="{FCF6A324-EBD4-943F-C64D-02F465B691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ru-BY"/>
          </a:p>
        </p:txBody>
      </p:sp>
      <p:sp>
        <p:nvSpPr>
          <p:cNvPr id="4" name="Дата 3">
            <a:extLst>
              <a:ext uri="{FF2B5EF4-FFF2-40B4-BE49-F238E27FC236}">
                <a16:creationId xmlns:a16="http://schemas.microsoft.com/office/drawing/2014/main" id="{8610F6A3-BE43-7950-5674-8C25550E0254}"/>
              </a:ext>
            </a:extLst>
          </p:cNvPr>
          <p:cNvSpPr>
            <a:spLocks noGrp="1"/>
          </p:cNvSpPr>
          <p:nvPr>
            <p:ph type="dt" sz="half" idx="10"/>
          </p:nvPr>
        </p:nvSpPr>
        <p:spPr/>
        <p:txBody>
          <a:bodyPr/>
          <a:lstStyle/>
          <a:p>
            <a:fld id="{477E5096-B803-304E-B5A8-9DEE993444AF}" type="datetimeFigureOut">
              <a:rPr lang="ru-BY" smtClean="0"/>
              <a:t>23.10.2023</a:t>
            </a:fld>
            <a:endParaRPr lang="ru-BY"/>
          </a:p>
        </p:txBody>
      </p:sp>
      <p:sp>
        <p:nvSpPr>
          <p:cNvPr id="5" name="Нижний колонтитул 4">
            <a:extLst>
              <a:ext uri="{FF2B5EF4-FFF2-40B4-BE49-F238E27FC236}">
                <a16:creationId xmlns:a16="http://schemas.microsoft.com/office/drawing/2014/main" id="{19814FF3-9D89-D8B6-E753-75380FF367E1}"/>
              </a:ext>
            </a:extLst>
          </p:cNvPr>
          <p:cNvSpPr>
            <a:spLocks noGrp="1"/>
          </p:cNvSpPr>
          <p:nvPr>
            <p:ph type="ftr" sz="quarter" idx="11"/>
          </p:nvPr>
        </p:nvSpPr>
        <p:spPr/>
        <p:txBody>
          <a:bodyPr/>
          <a:lstStyle/>
          <a:p>
            <a:endParaRPr lang="ru-BY"/>
          </a:p>
        </p:txBody>
      </p:sp>
      <p:sp>
        <p:nvSpPr>
          <p:cNvPr id="6" name="Номер слайда 5">
            <a:extLst>
              <a:ext uri="{FF2B5EF4-FFF2-40B4-BE49-F238E27FC236}">
                <a16:creationId xmlns:a16="http://schemas.microsoft.com/office/drawing/2014/main" id="{EC780A77-3E9C-C17E-8D2E-7CD4CA49229D}"/>
              </a:ext>
            </a:extLst>
          </p:cNvPr>
          <p:cNvSpPr>
            <a:spLocks noGrp="1"/>
          </p:cNvSpPr>
          <p:nvPr>
            <p:ph type="sldNum" sz="quarter" idx="12"/>
          </p:nvPr>
        </p:nvSpPr>
        <p:spPr/>
        <p:txBody>
          <a:bodyPr/>
          <a:lstStyle/>
          <a:p>
            <a:fld id="{08ECDCEF-E305-4945-9C45-4073BBD2E159}" type="slidenum">
              <a:rPr lang="ru-BY" smtClean="0"/>
              <a:t>‹#›</a:t>
            </a:fld>
            <a:endParaRPr lang="ru-BY"/>
          </a:p>
        </p:txBody>
      </p:sp>
    </p:spTree>
    <p:extLst>
      <p:ext uri="{BB962C8B-B14F-4D97-AF65-F5344CB8AC3E}">
        <p14:creationId xmlns:p14="http://schemas.microsoft.com/office/powerpoint/2010/main" val="3027615679"/>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4108A94-FB1F-F2E5-65BB-2347F9425CDD}"/>
              </a:ext>
            </a:extLst>
          </p:cNvPr>
          <p:cNvSpPr>
            <a:spLocks noGrp="1"/>
          </p:cNvSpPr>
          <p:nvPr>
            <p:ph type="title"/>
          </p:nvPr>
        </p:nvSpPr>
        <p:spPr/>
        <p:txBody>
          <a:bodyPr/>
          <a:lstStyle/>
          <a:p>
            <a:r>
              <a:rPr lang="ru-RU"/>
              <a:t>Образец заголовка</a:t>
            </a:r>
            <a:endParaRPr lang="ru-BY"/>
          </a:p>
        </p:txBody>
      </p:sp>
      <p:sp>
        <p:nvSpPr>
          <p:cNvPr id="3" name="Вертикальный текст 2">
            <a:extLst>
              <a:ext uri="{FF2B5EF4-FFF2-40B4-BE49-F238E27FC236}">
                <a16:creationId xmlns:a16="http://schemas.microsoft.com/office/drawing/2014/main" id="{0A3E9369-F96E-990B-6E32-14CAF279FCD1}"/>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BY"/>
          </a:p>
        </p:txBody>
      </p:sp>
      <p:sp>
        <p:nvSpPr>
          <p:cNvPr id="4" name="Дата 3">
            <a:extLst>
              <a:ext uri="{FF2B5EF4-FFF2-40B4-BE49-F238E27FC236}">
                <a16:creationId xmlns:a16="http://schemas.microsoft.com/office/drawing/2014/main" id="{95A89FF9-8980-AA99-5DDD-5BC8E6119247}"/>
              </a:ext>
            </a:extLst>
          </p:cNvPr>
          <p:cNvSpPr>
            <a:spLocks noGrp="1"/>
          </p:cNvSpPr>
          <p:nvPr>
            <p:ph type="dt" sz="half" idx="10"/>
          </p:nvPr>
        </p:nvSpPr>
        <p:spPr/>
        <p:txBody>
          <a:bodyPr/>
          <a:lstStyle/>
          <a:p>
            <a:fld id="{477E5096-B803-304E-B5A8-9DEE993444AF}" type="datetimeFigureOut">
              <a:rPr lang="ru-BY" smtClean="0"/>
              <a:t>23.10.2023</a:t>
            </a:fld>
            <a:endParaRPr lang="ru-BY"/>
          </a:p>
        </p:txBody>
      </p:sp>
      <p:sp>
        <p:nvSpPr>
          <p:cNvPr id="5" name="Нижний колонтитул 4">
            <a:extLst>
              <a:ext uri="{FF2B5EF4-FFF2-40B4-BE49-F238E27FC236}">
                <a16:creationId xmlns:a16="http://schemas.microsoft.com/office/drawing/2014/main" id="{26E14A61-5EE2-2E9E-0B5D-FB770E69DE54}"/>
              </a:ext>
            </a:extLst>
          </p:cNvPr>
          <p:cNvSpPr>
            <a:spLocks noGrp="1"/>
          </p:cNvSpPr>
          <p:nvPr>
            <p:ph type="ftr" sz="quarter" idx="11"/>
          </p:nvPr>
        </p:nvSpPr>
        <p:spPr/>
        <p:txBody>
          <a:bodyPr/>
          <a:lstStyle/>
          <a:p>
            <a:endParaRPr lang="ru-BY"/>
          </a:p>
        </p:txBody>
      </p:sp>
      <p:sp>
        <p:nvSpPr>
          <p:cNvPr id="6" name="Номер слайда 5">
            <a:extLst>
              <a:ext uri="{FF2B5EF4-FFF2-40B4-BE49-F238E27FC236}">
                <a16:creationId xmlns:a16="http://schemas.microsoft.com/office/drawing/2014/main" id="{771A0C9E-E6F9-E374-9DCC-06E39D8FFDFA}"/>
              </a:ext>
            </a:extLst>
          </p:cNvPr>
          <p:cNvSpPr>
            <a:spLocks noGrp="1"/>
          </p:cNvSpPr>
          <p:nvPr>
            <p:ph type="sldNum" sz="quarter" idx="12"/>
          </p:nvPr>
        </p:nvSpPr>
        <p:spPr/>
        <p:txBody>
          <a:bodyPr/>
          <a:lstStyle/>
          <a:p>
            <a:fld id="{08ECDCEF-E305-4945-9C45-4073BBD2E159}" type="slidenum">
              <a:rPr lang="ru-BY" smtClean="0"/>
              <a:t>‹#›</a:t>
            </a:fld>
            <a:endParaRPr lang="ru-BY"/>
          </a:p>
        </p:txBody>
      </p:sp>
    </p:spTree>
    <p:extLst>
      <p:ext uri="{BB962C8B-B14F-4D97-AF65-F5344CB8AC3E}">
        <p14:creationId xmlns:p14="http://schemas.microsoft.com/office/powerpoint/2010/main" val="439489812"/>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A2DFE269-1C49-FF43-8387-FA7E746A9CE3}"/>
              </a:ext>
            </a:extLst>
          </p:cNvPr>
          <p:cNvSpPr>
            <a:spLocks noGrp="1"/>
          </p:cNvSpPr>
          <p:nvPr>
            <p:ph type="title" orient="vert"/>
          </p:nvPr>
        </p:nvSpPr>
        <p:spPr>
          <a:xfrm>
            <a:off x="8724900" y="365125"/>
            <a:ext cx="2628900" cy="5811838"/>
          </a:xfrm>
        </p:spPr>
        <p:txBody>
          <a:bodyPr vert="eaVert"/>
          <a:lstStyle/>
          <a:p>
            <a:r>
              <a:rPr lang="ru-RU"/>
              <a:t>Образец заголовка</a:t>
            </a:r>
            <a:endParaRPr lang="ru-BY"/>
          </a:p>
        </p:txBody>
      </p:sp>
      <p:sp>
        <p:nvSpPr>
          <p:cNvPr id="3" name="Вертикальный текст 2">
            <a:extLst>
              <a:ext uri="{FF2B5EF4-FFF2-40B4-BE49-F238E27FC236}">
                <a16:creationId xmlns:a16="http://schemas.microsoft.com/office/drawing/2014/main" id="{9E7D74CC-C14C-CBFB-5820-FCBB4A569F6F}"/>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BY"/>
          </a:p>
        </p:txBody>
      </p:sp>
      <p:sp>
        <p:nvSpPr>
          <p:cNvPr id="4" name="Дата 3">
            <a:extLst>
              <a:ext uri="{FF2B5EF4-FFF2-40B4-BE49-F238E27FC236}">
                <a16:creationId xmlns:a16="http://schemas.microsoft.com/office/drawing/2014/main" id="{155E32A9-2779-E421-FBE7-8B5526ABC7B2}"/>
              </a:ext>
            </a:extLst>
          </p:cNvPr>
          <p:cNvSpPr>
            <a:spLocks noGrp="1"/>
          </p:cNvSpPr>
          <p:nvPr>
            <p:ph type="dt" sz="half" idx="10"/>
          </p:nvPr>
        </p:nvSpPr>
        <p:spPr/>
        <p:txBody>
          <a:bodyPr/>
          <a:lstStyle/>
          <a:p>
            <a:fld id="{477E5096-B803-304E-B5A8-9DEE993444AF}" type="datetimeFigureOut">
              <a:rPr lang="ru-BY" smtClean="0"/>
              <a:t>23.10.2023</a:t>
            </a:fld>
            <a:endParaRPr lang="ru-BY"/>
          </a:p>
        </p:txBody>
      </p:sp>
      <p:sp>
        <p:nvSpPr>
          <p:cNvPr id="5" name="Нижний колонтитул 4">
            <a:extLst>
              <a:ext uri="{FF2B5EF4-FFF2-40B4-BE49-F238E27FC236}">
                <a16:creationId xmlns:a16="http://schemas.microsoft.com/office/drawing/2014/main" id="{6D318FD5-DBAC-900E-719E-5FF9F7BD0CA4}"/>
              </a:ext>
            </a:extLst>
          </p:cNvPr>
          <p:cNvSpPr>
            <a:spLocks noGrp="1"/>
          </p:cNvSpPr>
          <p:nvPr>
            <p:ph type="ftr" sz="quarter" idx="11"/>
          </p:nvPr>
        </p:nvSpPr>
        <p:spPr/>
        <p:txBody>
          <a:bodyPr/>
          <a:lstStyle/>
          <a:p>
            <a:endParaRPr lang="ru-BY"/>
          </a:p>
        </p:txBody>
      </p:sp>
      <p:sp>
        <p:nvSpPr>
          <p:cNvPr id="6" name="Номер слайда 5">
            <a:extLst>
              <a:ext uri="{FF2B5EF4-FFF2-40B4-BE49-F238E27FC236}">
                <a16:creationId xmlns:a16="http://schemas.microsoft.com/office/drawing/2014/main" id="{2F8A35C4-8F36-12E3-4C37-F16C3E546936}"/>
              </a:ext>
            </a:extLst>
          </p:cNvPr>
          <p:cNvSpPr>
            <a:spLocks noGrp="1"/>
          </p:cNvSpPr>
          <p:nvPr>
            <p:ph type="sldNum" sz="quarter" idx="12"/>
          </p:nvPr>
        </p:nvSpPr>
        <p:spPr/>
        <p:txBody>
          <a:bodyPr/>
          <a:lstStyle/>
          <a:p>
            <a:fld id="{08ECDCEF-E305-4945-9C45-4073BBD2E159}" type="slidenum">
              <a:rPr lang="ru-BY" smtClean="0"/>
              <a:t>‹#›</a:t>
            </a:fld>
            <a:endParaRPr lang="ru-BY"/>
          </a:p>
        </p:txBody>
      </p:sp>
    </p:spTree>
    <p:extLst>
      <p:ext uri="{BB962C8B-B14F-4D97-AF65-F5344CB8AC3E}">
        <p14:creationId xmlns:p14="http://schemas.microsoft.com/office/powerpoint/2010/main" val="208435642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0AB2E19-9F2E-EEE9-918A-61A15E9C7EAE}"/>
              </a:ext>
            </a:extLst>
          </p:cNvPr>
          <p:cNvSpPr>
            <a:spLocks noGrp="1"/>
          </p:cNvSpPr>
          <p:nvPr>
            <p:ph type="title"/>
          </p:nvPr>
        </p:nvSpPr>
        <p:spPr/>
        <p:txBody>
          <a:bodyPr/>
          <a:lstStyle/>
          <a:p>
            <a:r>
              <a:rPr lang="ru-RU"/>
              <a:t>Образец заголовка</a:t>
            </a:r>
            <a:endParaRPr lang="ru-BY"/>
          </a:p>
        </p:txBody>
      </p:sp>
      <p:sp>
        <p:nvSpPr>
          <p:cNvPr id="3" name="Объект 2">
            <a:extLst>
              <a:ext uri="{FF2B5EF4-FFF2-40B4-BE49-F238E27FC236}">
                <a16:creationId xmlns:a16="http://schemas.microsoft.com/office/drawing/2014/main" id="{92FAD98C-F578-DF92-2FC4-B669C8E22652}"/>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BY"/>
          </a:p>
        </p:txBody>
      </p:sp>
      <p:sp>
        <p:nvSpPr>
          <p:cNvPr id="4" name="Дата 3">
            <a:extLst>
              <a:ext uri="{FF2B5EF4-FFF2-40B4-BE49-F238E27FC236}">
                <a16:creationId xmlns:a16="http://schemas.microsoft.com/office/drawing/2014/main" id="{F593DB21-C466-6D75-29ED-A71D67C109B5}"/>
              </a:ext>
            </a:extLst>
          </p:cNvPr>
          <p:cNvSpPr>
            <a:spLocks noGrp="1"/>
          </p:cNvSpPr>
          <p:nvPr>
            <p:ph type="dt" sz="half" idx="10"/>
          </p:nvPr>
        </p:nvSpPr>
        <p:spPr/>
        <p:txBody>
          <a:bodyPr/>
          <a:lstStyle/>
          <a:p>
            <a:fld id="{477E5096-B803-304E-B5A8-9DEE993444AF}" type="datetimeFigureOut">
              <a:rPr lang="ru-BY" smtClean="0"/>
              <a:t>23.10.2023</a:t>
            </a:fld>
            <a:endParaRPr lang="ru-BY"/>
          </a:p>
        </p:txBody>
      </p:sp>
      <p:sp>
        <p:nvSpPr>
          <p:cNvPr id="5" name="Нижний колонтитул 4">
            <a:extLst>
              <a:ext uri="{FF2B5EF4-FFF2-40B4-BE49-F238E27FC236}">
                <a16:creationId xmlns:a16="http://schemas.microsoft.com/office/drawing/2014/main" id="{9FC0B4E5-1189-ACAD-A5F2-128555EB27F2}"/>
              </a:ext>
            </a:extLst>
          </p:cNvPr>
          <p:cNvSpPr>
            <a:spLocks noGrp="1"/>
          </p:cNvSpPr>
          <p:nvPr>
            <p:ph type="ftr" sz="quarter" idx="11"/>
          </p:nvPr>
        </p:nvSpPr>
        <p:spPr/>
        <p:txBody>
          <a:bodyPr/>
          <a:lstStyle/>
          <a:p>
            <a:endParaRPr lang="ru-BY"/>
          </a:p>
        </p:txBody>
      </p:sp>
      <p:sp>
        <p:nvSpPr>
          <p:cNvPr id="6" name="Номер слайда 5">
            <a:extLst>
              <a:ext uri="{FF2B5EF4-FFF2-40B4-BE49-F238E27FC236}">
                <a16:creationId xmlns:a16="http://schemas.microsoft.com/office/drawing/2014/main" id="{338A7C2D-4758-78CA-B368-C03A718BA44C}"/>
              </a:ext>
            </a:extLst>
          </p:cNvPr>
          <p:cNvSpPr>
            <a:spLocks noGrp="1"/>
          </p:cNvSpPr>
          <p:nvPr>
            <p:ph type="sldNum" sz="quarter" idx="12"/>
          </p:nvPr>
        </p:nvSpPr>
        <p:spPr/>
        <p:txBody>
          <a:bodyPr/>
          <a:lstStyle/>
          <a:p>
            <a:fld id="{08ECDCEF-E305-4945-9C45-4073BBD2E159}" type="slidenum">
              <a:rPr lang="ru-BY" smtClean="0"/>
              <a:t>‹#›</a:t>
            </a:fld>
            <a:endParaRPr lang="ru-BY"/>
          </a:p>
        </p:txBody>
      </p:sp>
    </p:spTree>
    <p:extLst>
      <p:ext uri="{BB962C8B-B14F-4D97-AF65-F5344CB8AC3E}">
        <p14:creationId xmlns:p14="http://schemas.microsoft.com/office/powerpoint/2010/main" val="1490068609"/>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5A895E4-40D9-FBB0-2F51-0D648FE42396}"/>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endParaRPr lang="ru-BY"/>
          </a:p>
        </p:txBody>
      </p:sp>
      <p:sp>
        <p:nvSpPr>
          <p:cNvPr id="3" name="Текст 2">
            <a:extLst>
              <a:ext uri="{FF2B5EF4-FFF2-40B4-BE49-F238E27FC236}">
                <a16:creationId xmlns:a16="http://schemas.microsoft.com/office/drawing/2014/main" id="{B94FC332-0471-3FB9-02C7-DC1477C9FA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14F03271-22E3-CF91-0B89-174B3B0B3F24}"/>
              </a:ext>
            </a:extLst>
          </p:cNvPr>
          <p:cNvSpPr>
            <a:spLocks noGrp="1"/>
          </p:cNvSpPr>
          <p:nvPr>
            <p:ph type="dt" sz="half" idx="10"/>
          </p:nvPr>
        </p:nvSpPr>
        <p:spPr/>
        <p:txBody>
          <a:bodyPr/>
          <a:lstStyle/>
          <a:p>
            <a:fld id="{477E5096-B803-304E-B5A8-9DEE993444AF}" type="datetimeFigureOut">
              <a:rPr lang="ru-BY" smtClean="0"/>
              <a:t>23.10.2023</a:t>
            </a:fld>
            <a:endParaRPr lang="ru-BY"/>
          </a:p>
        </p:txBody>
      </p:sp>
      <p:sp>
        <p:nvSpPr>
          <p:cNvPr id="5" name="Нижний колонтитул 4">
            <a:extLst>
              <a:ext uri="{FF2B5EF4-FFF2-40B4-BE49-F238E27FC236}">
                <a16:creationId xmlns:a16="http://schemas.microsoft.com/office/drawing/2014/main" id="{4B0F0B08-2719-29F4-1A22-2E41F490AAEA}"/>
              </a:ext>
            </a:extLst>
          </p:cNvPr>
          <p:cNvSpPr>
            <a:spLocks noGrp="1"/>
          </p:cNvSpPr>
          <p:nvPr>
            <p:ph type="ftr" sz="quarter" idx="11"/>
          </p:nvPr>
        </p:nvSpPr>
        <p:spPr/>
        <p:txBody>
          <a:bodyPr/>
          <a:lstStyle/>
          <a:p>
            <a:endParaRPr lang="ru-BY"/>
          </a:p>
        </p:txBody>
      </p:sp>
      <p:sp>
        <p:nvSpPr>
          <p:cNvPr id="6" name="Номер слайда 5">
            <a:extLst>
              <a:ext uri="{FF2B5EF4-FFF2-40B4-BE49-F238E27FC236}">
                <a16:creationId xmlns:a16="http://schemas.microsoft.com/office/drawing/2014/main" id="{F6B70B03-02B6-6F9E-FA67-DF77BAD30F44}"/>
              </a:ext>
            </a:extLst>
          </p:cNvPr>
          <p:cNvSpPr>
            <a:spLocks noGrp="1"/>
          </p:cNvSpPr>
          <p:nvPr>
            <p:ph type="sldNum" sz="quarter" idx="12"/>
          </p:nvPr>
        </p:nvSpPr>
        <p:spPr/>
        <p:txBody>
          <a:bodyPr/>
          <a:lstStyle/>
          <a:p>
            <a:fld id="{08ECDCEF-E305-4945-9C45-4073BBD2E159}" type="slidenum">
              <a:rPr lang="ru-BY" smtClean="0"/>
              <a:t>‹#›</a:t>
            </a:fld>
            <a:endParaRPr lang="ru-BY"/>
          </a:p>
        </p:txBody>
      </p:sp>
    </p:spTree>
    <p:extLst>
      <p:ext uri="{BB962C8B-B14F-4D97-AF65-F5344CB8AC3E}">
        <p14:creationId xmlns:p14="http://schemas.microsoft.com/office/powerpoint/2010/main" val="61817111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EAF462C-A193-6FAC-F4E1-FD6829EC8795}"/>
              </a:ext>
            </a:extLst>
          </p:cNvPr>
          <p:cNvSpPr>
            <a:spLocks noGrp="1"/>
          </p:cNvSpPr>
          <p:nvPr>
            <p:ph type="title"/>
          </p:nvPr>
        </p:nvSpPr>
        <p:spPr/>
        <p:txBody>
          <a:bodyPr/>
          <a:lstStyle/>
          <a:p>
            <a:r>
              <a:rPr lang="ru-RU"/>
              <a:t>Образец заголовка</a:t>
            </a:r>
            <a:endParaRPr lang="ru-BY"/>
          </a:p>
        </p:txBody>
      </p:sp>
      <p:sp>
        <p:nvSpPr>
          <p:cNvPr id="3" name="Объект 2">
            <a:extLst>
              <a:ext uri="{FF2B5EF4-FFF2-40B4-BE49-F238E27FC236}">
                <a16:creationId xmlns:a16="http://schemas.microsoft.com/office/drawing/2014/main" id="{C136BBEC-FFA7-2FCE-0600-2EC2B6230DB9}"/>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BY"/>
          </a:p>
        </p:txBody>
      </p:sp>
      <p:sp>
        <p:nvSpPr>
          <p:cNvPr id="4" name="Объект 3">
            <a:extLst>
              <a:ext uri="{FF2B5EF4-FFF2-40B4-BE49-F238E27FC236}">
                <a16:creationId xmlns:a16="http://schemas.microsoft.com/office/drawing/2014/main" id="{0D5837B6-FC97-568E-12A0-BEB5E019A1AF}"/>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BY"/>
          </a:p>
        </p:txBody>
      </p:sp>
      <p:sp>
        <p:nvSpPr>
          <p:cNvPr id="5" name="Дата 4">
            <a:extLst>
              <a:ext uri="{FF2B5EF4-FFF2-40B4-BE49-F238E27FC236}">
                <a16:creationId xmlns:a16="http://schemas.microsoft.com/office/drawing/2014/main" id="{AE1B4D84-E021-8D22-06A4-7B94C9475770}"/>
              </a:ext>
            </a:extLst>
          </p:cNvPr>
          <p:cNvSpPr>
            <a:spLocks noGrp="1"/>
          </p:cNvSpPr>
          <p:nvPr>
            <p:ph type="dt" sz="half" idx="10"/>
          </p:nvPr>
        </p:nvSpPr>
        <p:spPr/>
        <p:txBody>
          <a:bodyPr/>
          <a:lstStyle/>
          <a:p>
            <a:fld id="{477E5096-B803-304E-B5A8-9DEE993444AF}" type="datetimeFigureOut">
              <a:rPr lang="ru-BY" smtClean="0"/>
              <a:t>23.10.2023</a:t>
            </a:fld>
            <a:endParaRPr lang="ru-BY"/>
          </a:p>
        </p:txBody>
      </p:sp>
      <p:sp>
        <p:nvSpPr>
          <p:cNvPr id="6" name="Нижний колонтитул 5">
            <a:extLst>
              <a:ext uri="{FF2B5EF4-FFF2-40B4-BE49-F238E27FC236}">
                <a16:creationId xmlns:a16="http://schemas.microsoft.com/office/drawing/2014/main" id="{16007539-7D56-9810-C9DF-C6A52C07DAC6}"/>
              </a:ext>
            </a:extLst>
          </p:cNvPr>
          <p:cNvSpPr>
            <a:spLocks noGrp="1"/>
          </p:cNvSpPr>
          <p:nvPr>
            <p:ph type="ftr" sz="quarter" idx="11"/>
          </p:nvPr>
        </p:nvSpPr>
        <p:spPr/>
        <p:txBody>
          <a:bodyPr/>
          <a:lstStyle/>
          <a:p>
            <a:endParaRPr lang="ru-BY"/>
          </a:p>
        </p:txBody>
      </p:sp>
      <p:sp>
        <p:nvSpPr>
          <p:cNvPr id="7" name="Номер слайда 6">
            <a:extLst>
              <a:ext uri="{FF2B5EF4-FFF2-40B4-BE49-F238E27FC236}">
                <a16:creationId xmlns:a16="http://schemas.microsoft.com/office/drawing/2014/main" id="{11195E41-55C7-2ACB-6ABE-BA128FCB819C}"/>
              </a:ext>
            </a:extLst>
          </p:cNvPr>
          <p:cNvSpPr>
            <a:spLocks noGrp="1"/>
          </p:cNvSpPr>
          <p:nvPr>
            <p:ph type="sldNum" sz="quarter" idx="12"/>
          </p:nvPr>
        </p:nvSpPr>
        <p:spPr/>
        <p:txBody>
          <a:bodyPr/>
          <a:lstStyle/>
          <a:p>
            <a:fld id="{08ECDCEF-E305-4945-9C45-4073BBD2E159}" type="slidenum">
              <a:rPr lang="ru-BY" smtClean="0"/>
              <a:t>‹#›</a:t>
            </a:fld>
            <a:endParaRPr lang="ru-BY"/>
          </a:p>
        </p:txBody>
      </p:sp>
    </p:spTree>
    <p:extLst>
      <p:ext uri="{BB962C8B-B14F-4D97-AF65-F5344CB8AC3E}">
        <p14:creationId xmlns:p14="http://schemas.microsoft.com/office/powerpoint/2010/main" val="171408609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5333181-219F-8FFA-CA88-5BFFF37802AE}"/>
              </a:ext>
            </a:extLst>
          </p:cNvPr>
          <p:cNvSpPr>
            <a:spLocks noGrp="1"/>
          </p:cNvSpPr>
          <p:nvPr>
            <p:ph type="title"/>
          </p:nvPr>
        </p:nvSpPr>
        <p:spPr>
          <a:xfrm>
            <a:off x="839788" y="365125"/>
            <a:ext cx="10515600" cy="1325563"/>
          </a:xfrm>
        </p:spPr>
        <p:txBody>
          <a:bodyPr/>
          <a:lstStyle/>
          <a:p>
            <a:r>
              <a:rPr lang="ru-RU"/>
              <a:t>Образец заголовка</a:t>
            </a:r>
            <a:endParaRPr lang="ru-BY"/>
          </a:p>
        </p:txBody>
      </p:sp>
      <p:sp>
        <p:nvSpPr>
          <p:cNvPr id="3" name="Текст 2">
            <a:extLst>
              <a:ext uri="{FF2B5EF4-FFF2-40B4-BE49-F238E27FC236}">
                <a16:creationId xmlns:a16="http://schemas.microsoft.com/office/drawing/2014/main" id="{8C860EF1-71EA-E520-A53E-2348C68DCD4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A01C5477-3D43-AA18-D4AA-A2729AAF47F2}"/>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BY"/>
          </a:p>
        </p:txBody>
      </p:sp>
      <p:sp>
        <p:nvSpPr>
          <p:cNvPr id="5" name="Текст 4">
            <a:extLst>
              <a:ext uri="{FF2B5EF4-FFF2-40B4-BE49-F238E27FC236}">
                <a16:creationId xmlns:a16="http://schemas.microsoft.com/office/drawing/2014/main" id="{CB70D9DE-D615-E505-DF3F-3142F115C7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9698CD2C-AF1B-A95F-EF1E-E6BE54AB497D}"/>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BY"/>
          </a:p>
        </p:txBody>
      </p:sp>
      <p:sp>
        <p:nvSpPr>
          <p:cNvPr id="7" name="Дата 6">
            <a:extLst>
              <a:ext uri="{FF2B5EF4-FFF2-40B4-BE49-F238E27FC236}">
                <a16:creationId xmlns:a16="http://schemas.microsoft.com/office/drawing/2014/main" id="{DA3214A0-A5DA-12A7-0BF4-597D3571CE1B}"/>
              </a:ext>
            </a:extLst>
          </p:cNvPr>
          <p:cNvSpPr>
            <a:spLocks noGrp="1"/>
          </p:cNvSpPr>
          <p:nvPr>
            <p:ph type="dt" sz="half" idx="10"/>
          </p:nvPr>
        </p:nvSpPr>
        <p:spPr/>
        <p:txBody>
          <a:bodyPr/>
          <a:lstStyle/>
          <a:p>
            <a:fld id="{477E5096-B803-304E-B5A8-9DEE993444AF}" type="datetimeFigureOut">
              <a:rPr lang="ru-BY" smtClean="0"/>
              <a:t>23.10.2023</a:t>
            </a:fld>
            <a:endParaRPr lang="ru-BY"/>
          </a:p>
        </p:txBody>
      </p:sp>
      <p:sp>
        <p:nvSpPr>
          <p:cNvPr id="8" name="Нижний колонтитул 7">
            <a:extLst>
              <a:ext uri="{FF2B5EF4-FFF2-40B4-BE49-F238E27FC236}">
                <a16:creationId xmlns:a16="http://schemas.microsoft.com/office/drawing/2014/main" id="{A21090EC-9355-9399-51B6-9E5D8AE292ED}"/>
              </a:ext>
            </a:extLst>
          </p:cNvPr>
          <p:cNvSpPr>
            <a:spLocks noGrp="1"/>
          </p:cNvSpPr>
          <p:nvPr>
            <p:ph type="ftr" sz="quarter" idx="11"/>
          </p:nvPr>
        </p:nvSpPr>
        <p:spPr/>
        <p:txBody>
          <a:bodyPr/>
          <a:lstStyle/>
          <a:p>
            <a:endParaRPr lang="ru-BY"/>
          </a:p>
        </p:txBody>
      </p:sp>
      <p:sp>
        <p:nvSpPr>
          <p:cNvPr id="9" name="Номер слайда 8">
            <a:extLst>
              <a:ext uri="{FF2B5EF4-FFF2-40B4-BE49-F238E27FC236}">
                <a16:creationId xmlns:a16="http://schemas.microsoft.com/office/drawing/2014/main" id="{CB8FD806-9E5E-392E-130A-F249558089E9}"/>
              </a:ext>
            </a:extLst>
          </p:cNvPr>
          <p:cNvSpPr>
            <a:spLocks noGrp="1"/>
          </p:cNvSpPr>
          <p:nvPr>
            <p:ph type="sldNum" sz="quarter" idx="12"/>
          </p:nvPr>
        </p:nvSpPr>
        <p:spPr/>
        <p:txBody>
          <a:bodyPr/>
          <a:lstStyle/>
          <a:p>
            <a:fld id="{08ECDCEF-E305-4945-9C45-4073BBD2E159}" type="slidenum">
              <a:rPr lang="ru-BY" smtClean="0"/>
              <a:t>‹#›</a:t>
            </a:fld>
            <a:endParaRPr lang="ru-BY"/>
          </a:p>
        </p:txBody>
      </p:sp>
    </p:spTree>
    <p:extLst>
      <p:ext uri="{BB962C8B-B14F-4D97-AF65-F5344CB8AC3E}">
        <p14:creationId xmlns:p14="http://schemas.microsoft.com/office/powerpoint/2010/main" val="5376551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7477CCA-20CB-8DDB-E7AD-4A2F786CF873}"/>
              </a:ext>
            </a:extLst>
          </p:cNvPr>
          <p:cNvSpPr>
            <a:spLocks noGrp="1"/>
          </p:cNvSpPr>
          <p:nvPr>
            <p:ph type="title"/>
          </p:nvPr>
        </p:nvSpPr>
        <p:spPr/>
        <p:txBody>
          <a:bodyPr/>
          <a:lstStyle/>
          <a:p>
            <a:r>
              <a:rPr lang="ru-RU"/>
              <a:t>Образец заголовка</a:t>
            </a:r>
            <a:endParaRPr lang="ru-BY"/>
          </a:p>
        </p:txBody>
      </p:sp>
      <p:sp>
        <p:nvSpPr>
          <p:cNvPr id="3" name="Дата 2">
            <a:extLst>
              <a:ext uri="{FF2B5EF4-FFF2-40B4-BE49-F238E27FC236}">
                <a16:creationId xmlns:a16="http://schemas.microsoft.com/office/drawing/2014/main" id="{2389C340-B56E-B9AA-A864-1F0792215F58}"/>
              </a:ext>
            </a:extLst>
          </p:cNvPr>
          <p:cNvSpPr>
            <a:spLocks noGrp="1"/>
          </p:cNvSpPr>
          <p:nvPr>
            <p:ph type="dt" sz="half" idx="10"/>
          </p:nvPr>
        </p:nvSpPr>
        <p:spPr/>
        <p:txBody>
          <a:bodyPr/>
          <a:lstStyle/>
          <a:p>
            <a:fld id="{477E5096-B803-304E-B5A8-9DEE993444AF}" type="datetimeFigureOut">
              <a:rPr lang="ru-BY" smtClean="0"/>
              <a:t>23.10.2023</a:t>
            </a:fld>
            <a:endParaRPr lang="ru-BY"/>
          </a:p>
        </p:txBody>
      </p:sp>
      <p:sp>
        <p:nvSpPr>
          <p:cNvPr id="4" name="Нижний колонтитул 3">
            <a:extLst>
              <a:ext uri="{FF2B5EF4-FFF2-40B4-BE49-F238E27FC236}">
                <a16:creationId xmlns:a16="http://schemas.microsoft.com/office/drawing/2014/main" id="{C687C15F-7B96-54C1-5944-DAEC1B32747C}"/>
              </a:ext>
            </a:extLst>
          </p:cNvPr>
          <p:cNvSpPr>
            <a:spLocks noGrp="1"/>
          </p:cNvSpPr>
          <p:nvPr>
            <p:ph type="ftr" sz="quarter" idx="11"/>
          </p:nvPr>
        </p:nvSpPr>
        <p:spPr/>
        <p:txBody>
          <a:bodyPr/>
          <a:lstStyle/>
          <a:p>
            <a:endParaRPr lang="ru-BY"/>
          </a:p>
        </p:txBody>
      </p:sp>
      <p:sp>
        <p:nvSpPr>
          <p:cNvPr id="5" name="Номер слайда 4">
            <a:extLst>
              <a:ext uri="{FF2B5EF4-FFF2-40B4-BE49-F238E27FC236}">
                <a16:creationId xmlns:a16="http://schemas.microsoft.com/office/drawing/2014/main" id="{B619AF36-8397-21E6-D5FC-F7B4175FC3AB}"/>
              </a:ext>
            </a:extLst>
          </p:cNvPr>
          <p:cNvSpPr>
            <a:spLocks noGrp="1"/>
          </p:cNvSpPr>
          <p:nvPr>
            <p:ph type="sldNum" sz="quarter" idx="12"/>
          </p:nvPr>
        </p:nvSpPr>
        <p:spPr/>
        <p:txBody>
          <a:bodyPr/>
          <a:lstStyle/>
          <a:p>
            <a:fld id="{08ECDCEF-E305-4945-9C45-4073BBD2E159}" type="slidenum">
              <a:rPr lang="ru-BY" smtClean="0"/>
              <a:t>‹#›</a:t>
            </a:fld>
            <a:endParaRPr lang="ru-BY"/>
          </a:p>
        </p:txBody>
      </p:sp>
    </p:spTree>
    <p:extLst>
      <p:ext uri="{BB962C8B-B14F-4D97-AF65-F5344CB8AC3E}">
        <p14:creationId xmlns:p14="http://schemas.microsoft.com/office/powerpoint/2010/main" val="214694996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4D6998AA-1C83-C20F-A844-4F56FF3328FD}"/>
              </a:ext>
            </a:extLst>
          </p:cNvPr>
          <p:cNvSpPr>
            <a:spLocks noGrp="1"/>
          </p:cNvSpPr>
          <p:nvPr>
            <p:ph type="dt" sz="half" idx="10"/>
          </p:nvPr>
        </p:nvSpPr>
        <p:spPr/>
        <p:txBody>
          <a:bodyPr/>
          <a:lstStyle/>
          <a:p>
            <a:fld id="{477E5096-B803-304E-B5A8-9DEE993444AF}" type="datetimeFigureOut">
              <a:rPr lang="ru-BY" smtClean="0"/>
              <a:t>23.10.2023</a:t>
            </a:fld>
            <a:endParaRPr lang="ru-BY"/>
          </a:p>
        </p:txBody>
      </p:sp>
      <p:sp>
        <p:nvSpPr>
          <p:cNvPr id="3" name="Нижний колонтитул 2">
            <a:extLst>
              <a:ext uri="{FF2B5EF4-FFF2-40B4-BE49-F238E27FC236}">
                <a16:creationId xmlns:a16="http://schemas.microsoft.com/office/drawing/2014/main" id="{179BB099-BD5D-503E-A7B4-55776C720A0B}"/>
              </a:ext>
            </a:extLst>
          </p:cNvPr>
          <p:cNvSpPr>
            <a:spLocks noGrp="1"/>
          </p:cNvSpPr>
          <p:nvPr>
            <p:ph type="ftr" sz="quarter" idx="11"/>
          </p:nvPr>
        </p:nvSpPr>
        <p:spPr/>
        <p:txBody>
          <a:bodyPr/>
          <a:lstStyle/>
          <a:p>
            <a:endParaRPr lang="ru-BY"/>
          </a:p>
        </p:txBody>
      </p:sp>
      <p:sp>
        <p:nvSpPr>
          <p:cNvPr id="4" name="Номер слайда 3">
            <a:extLst>
              <a:ext uri="{FF2B5EF4-FFF2-40B4-BE49-F238E27FC236}">
                <a16:creationId xmlns:a16="http://schemas.microsoft.com/office/drawing/2014/main" id="{C57BD9F0-AFCD-3288-75BC-0864C9F3707B}"/>
              </a:ext>
            </a:extLst>
          </p:cNvPr>
          <p:cNvSpPr>
            <a:spLocks noGrp="1"/>
          </p:cNvSpPr>
          <p:nvPr>
            <p:ph type="sldNum" sz="quarter" idx="12"/>
          </p:nvPr>
        </p:nvSpPr>
        <p:spPr/>
        <p:txBody>
          <a:bodyPr/>
          <a:lstStyle/>
          <a:p>
            <a:fld id="{08ECDCEF-E305-4945-9C45-4073BBD2E159}" type="slidenum">
              <a:rPr lang="ru-BY" smtClean="0"/>
              <a:t>‹#›</a:t>
            </a:fld>
            <a:endParaRPr lang="ru-BY"/>
          </a:p>
        </p:txBody>
      </p:sp>
    </p:spTree>
    <p:extLst>
      <p:ext uri="{BB962C8B-B14F-4D97-AF65-F5344CB8AC3E}">
        <p14:creationId xmlns:p14="http://schemas.microsoft.com/office/powerpoint/2010/main" val="191694053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BE7A079-D8B1-BEB8-0D06-B639984BE185}"/>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ru-BY"/>
          </a:p>
        </p:txBody>
      </p:sp>
      <p:sp>
        <p:nvSpPr>
          <p:cNvPr id="3" name="Объект 2">
            <a:extLst>
              <a:ext uri="{FF2B5EF4-FFF2-40B4-BE49-F238E27FC236}">
                <a16:creationId xmlns:a16="http://schemas.microsoft.com/office/drawing/2014/main" id="{42EECEA0-68C9-40F3-E467-215442317A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BY"/>
          </a:p>
        </p:txBody>
      </p:sp>
      <p:sp>
        <p:nvSpPr>
          <p:cNvPr id="4" name="Текст 3">
            <a:extLst>
              <a:ext uri="{FF2B5EF4-FFF2-40B4-BE49-F238E27FC236}">
                <a16:creationId xmlns:a16="http://schemas.microsoft.com/office/drawing/2014/main" id="{0D85E028-9306-3FD9-8CDB-1E910447C6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DD44863D-D11B-B377-0F77-C212015E8E49}"/>
              </a:ext>
            </a:extLst>
          </p:cNvPr>
          <p:cNvSpPr>
            <a:spLocks noGrp="1"/>
          </p:cNvSpPr>
          <p:nvPr>
            <p:ph type="dt" sz="half" idx="10"/>
          </p:nvPr>
        </p:nvSpPr>
        <p:spPr/>
        <p:txBody>
          <a:bodyPr/>
          <a:lstStyle/>
          <a:p>
            <a:fld id="{477E5096-B803-304E-B5A8-9DEE993444AF}" type="datetimeFigureOut">
              <a:rPr lang="ru-BY" smtClean="0"/>
              <a:t>23.10.2023</a:t>
            </a:fld>
            <a:endParaRPr lang="ru-BY"/>
          </a:p>
        </p:txBody>
      </p:sp>
      <p:sp>
        <p:nvSpPr>
          <p:cNvPr id="6" name="Нижний колонтитул 5">
            <a:extLst>
              <a:ext uri="{FF2B5EF4-FFF2-40B4-BE49-F238E27FC236}">
                <a16:creationId xmlns:a16="http://schemas.microsoft.com/office/drawing/2014/main" id="{6A9E86EF-7FF4-33B3-38CC-A315E2ADF63A}"/>
              </a:ext>
            </a:extLst>
          </p:cNvPr>
          <p:cNvSpPr>
            <a:spLocks noGrp="1"/>
          </p:cNvSpPr>
          <p:nvPr>
            <p:ph type="ftr" sz="quarter" idx="11"/>
          </p:nvPr>
        </p:nvSpPr>
        <p:spPr/>
        <p:txBody>
          <a:bodyPr/>
          <a:lstStyle/>
          <a:p>
            <a:endParaRPr lang="ru-BY"/>
          </a:p>
        </p:txBody>
      </p:sp>
      <p:sp>
        <p:nvSpPr>
          <p:cNvPr id="7" name="Номер слайда 6">
            <a:extLst>
              <a:ext uri="{FF2B5EF4-FFF2-40B4-BE49-F238E27FC236}">
                <a16:creationId xmlns:a16="http://schemas.microsoft.com/office/drawing/2014/main" id="{EE5170E2-D2E7-AD39-A338-5CF441B147FF}"/>
              </a:ext>
            </a:extLst>
          </p:cNvPr>
          <p:cNvSpPr>
            <a:spLocks noGrp="1"/>
          </p:cNvSpPr>
          <p:nvPr>
            <p:ph type="sldNum" sz="quarter" idx="12"/>
          </p:nvPr>
        </p:nvSpPr>
        <p:spPr/>
        <p:txBody>
          <a:bodyPr/>
          <a:lstStyle/>
          <a:p>
            <a:fld id="{08ECDCEF-E305-4945-9C45-4073BBD2E159}" type="slidenum">
              <a:rPr lang="ru-BY" smtClean="0"/>
              <a:t>‹#›</a:t>
            </a:fld>
            <a:endParaRPr lang="ru-BY"/>
          </a:p>
        </p:txBody>
      </p:sp>
    </p:spTree>
    <p:extLst>
      <p:ext uri="{BB962C8B-B14F-4D97-AF65-F5344CB8AC3E}">
        <p14:creationId xmlns:p14="http://schemas.microsoft.com/office/powerpoint/2010/main" val="32932854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C560847-B31A-221D-5E0F-EB5426768850}"/>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ru-BY"/>
          </a:p>
        </p:txBody>
      </p:sp>
      <p:sp>
        <p:nvSpPr>
          <p:cNvPr id="3" name="Рисунок 2">
            <a:extLst>
              <a:ext uri="{FF2B5EF4-FFF2-40B4-BE49-F238E27FC236}">
                <a16:creationId xmlns:a16="http://schemas.microsoft.com/office/drawing/2014/main" id="{A652227A-6ADA-0319-5EB9-10D87007CBA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BY"/>
          </a:p>
        </p:txBody>
      </p:sp>
      <p:sp>
        <p:nvSpPr>
          <p:cNvPr id="4" name="Текст 3">
            <a:extLst>
              <a:ext uri="{FF2B5EF4-FFF2-40B4-BE49-F238E27FC236}">
                <a16:creationId xmlns:a16="http://schemas.microsoft.com/office/drawing/2014/main" id="{7F6E3409-814B-212D-9DFD-DAB751181C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E28422ED-CE58-54E0-FB87-A619F17708E7}"/>
              </a:ext>
            </a:extLst>
          </p:cNvPr>
          <p:cNvSpPr>
            <a:spLocks noGrp="1"/>
          </p:cNvSpPr>
          <p:nvPr>
            <p:ph type="dt" sz="half" idx="10"/>
          </p:nvPr>
        </p:nvSpPr>
        <p:spPr/>
        <p:txBody>
          <a:bodyPr/>
          <a:lstStyle/>
          <a:p>
            <a:fld id="{477E5096-B803-304E-B5A8-9DEE993444AF}" type="datetimeFigureOut">
              <a:rPr lang="ru-BY" smtClean="0"/>
              <a:t>23.10.2023</a:t>
            </a:fld>
            <a:endParaRPr lang="ru-BY"/>
          </a:p>
        </p:txBody>
      </p:sp>
      <p:sp>
        <p:nvSpPr>
          <p:cNvPr id="6" name="Нижний колонтитул 5">
            <a:extLst>
              <a:ext uri="{FF2B5EF4-FFF2-40B4-BE49-F238E27FC236}">
                <a16:creationId xmlns:a16="http://schemas.microsoft.com/office/drawing/2014/main" id="{E2D31B1C-03B4-89C2-B2C1-51C0CD17ACE9}"/>
              </a:ext>
            </a:extLst>
          </p:cNvPr>
          <p:cNvSpPr>
            <a:spLocks noGrp="1"/>
          </p:cNvSpPr>
          <p:nvPr>
            <p:ph type="ftr" sz="quarter" idx="11"/>
          </p:nvPr>
        </p:nvSpPr>
        <p:spPr/>
        <p:txBody>
          <a:bodyPr/>
          <a:lstStyle/>
          <a:p>
            <a:endParaRPr lang="ru-BY"/>
          </a:p>
        </p:txBody>
      </p:sp>
      <p:sp>
        <p:nvSpPr>
          <p:cNvPr id="7" name="Номер слайда 6">
            <a:extLst>
              <a:ext uri="{FF2B5EF4-FFF2-40B4-BE49-F238E27FC236}">
                <a16:creationId xmlns:a16="http://schemas.microsoft.com/office/drawing/2014/main" id="{78074267-CC16-14FA-9700-692E4E8EB212}"/>
              </a:ext>
            </a:extLst>
          </p:cNvPr>
          <p:cNvSpPr>
            <a:spLocks noGrp="1"/>
          </p:cNvSpPr>
          <p:nvPr>
            <p:ph type="sldNum" sz="quarter" idx="12"/>
          </p:nvPr>
        </p:nvSpPr>
        <p:spPr/>
        <p:txBody>
          <a:bodyPr/>
          <a:lstStyle/>
          <a:p>
            <a:fld id="{08ECDCEF-E305-4945-9C45-4073BBD2E159}" type="slidenum">
              <a:rPr lang="ru-BY" smtClean="0"/>
              <a:t>‹#›</a:t>
            </a:fld>
            <a:endParaRPr lang="ru-BY"/>
          </a:p>
        </p:txBody>
      </p:sp>
    </p:spTree>
    <p:extLst>
      <p:ext uri="{BB962C8B-B14F-4D97-AF65-F5344CB8AC3E}">
        <p14:creationId xmlns:p14="http://schemas.microsoft.com/office/powerpoint/2010/main" val="236040830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367DA16-81AB-47AF-ABCC-0B00617EFBA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endParaRPr lang="ru-BY"/>
          </a:p>
        </p:txBody>
      </p:sp>
      <p:sp>
        <p:nvSpPr>
          <p:cNvPr id="3" name="Текст 2">
            <a:extLst>
              <a:ext uri="{FF2B5EF4-FFF2-40B4-BE49-F238E27FC236}">
                <a16:creationId xmlns:a16="http://schemas.microsoft.com/office/drawing/2014/main" id="{025320B8-6C5D-B2F3-C8D9-9480CE51A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BY"/>
          </a:p>
        </p:txBody>
      </p:sp>
      <p:sp>
        <p:nvSpPr>
          <p:cNvPr id="4" name="Дата 3">
            <a:extLst>
              <a:ext uri="{FF2B5EF4-FFF2-40B4-BE49-F238E27FC236}">
                <a16:creationId xmlns:a16="http://schemas.microsoft.com/office/drawing/2014/main" id="{4EC3F9A5-EB17-D631-A46D-6320BA010D3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7E5096-B803-304E-B5A8-9DEE993444AF}" type="datetimeFigureOut">
              <a:rPr lang="ru-BY" smtClean="0"/>
              <a:t>23.10.2023</a:t>
            </a:fld>
            <a:endParaRPr lang="ru-BY"/>
          </a:p>
        </p:txBody>
      </p:sp>
      <p:sp>
        <p:nvSpPr>
          <p:cNvPr id="5" name="Нижний колонтитул 4">
            <a:extLst>
              <a:ext uri="{FF2B5EF4-FFF2-40B4-BE49-F238E27FC236}">
                <a16:creationId xmlns:a16="http://schemas.microsoft.com/office/drawing/2014/main" id="{67143BF9-15A4-2BC8-EA34-74803AADAA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BY"/>
          </a:p>
        </p:txBody>
      </p:sp>
      <p:sp>
        <p:nvSpPr>
          <p:cNvPr id="6" name="Номер слайда 5">
            <a:extLst>
              <a:ext uri="{FF2B5EF4-FFF2-40B4-BE49-F238E27FC236}">
                <a16:creationId xmlns:a16="http://schemas.microsoft.com/office/drawing/2014/main" id="{92B81741-48EF-8A91-D269-186A342622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ECDCEF-E305-4945-9C45-4073BBD2E159}" type="slidenum">
              <a:rPr lang="ru-BY" smtClean="0"/>
              <a:t>‹#›</a:t>
            </a:fld>
            <a:endParaRPr lang="ru-BY"/>
          </a:p>
        </p:txBody>
      </p:sp>
    </p:spTree>
    <p:extLst>
      <p:ext uri="{BB962C8B-B14F-4D97-AF65-F5344CB8AC3E}">
        <p14:creationId xmlns:p14="http://schemas.microsoft.com/office/powerpoint/2010/main" val="16862072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BY"/>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D5CBEA4-A601-02B4-38BF-007F0FA49DE8}"/>
              </a:ext>
            </a:extLst>
          </p:cNvPr>
          <p:cNvSpPr>
            <a:spLocks noGrp="1"/>
          </p:cNvSpPr>
          <p:nvPr>
            <p:ph type="ctrTitle"/>
          </p:nvPr>
        </p:nvSpPr>
        <p:spPr/>
        <p:txBody>
          <a:bodyPr/>
          <a:lstStyle/>
          <a:p>
            <a:endParaRPr lang="ru-BY"/>
          </a:p>
        </p:txBody>
      </p:sp>
      <p:sp>
        <p:nvSpPr>
          <p:cNvPr id="3" name="Подзаголовок 2">
            <a:extLst>
              <a:ext uri="{FF2B5EF4-FFF2-40B4-BE49-F238E27FC236}">
                <a16:creationId xmlns:a16="http://schemas.microsoft.com/office/drawing/2014/main" id="{E428F09C-0877-0173-E105-0FA01437360D}"/>
              </a:ext>
            </a:extLst>
          </p:cNvPr>
          <p:cNvSpPr>
            <a:spLocks noGrp="1"/>
          </p:cNvSpPr>
          <p:nvPr>
            <p:ph type="subTitle" idx="1"/>
          </p:nvPr>
        </p:nvSpPr>
        <p:spPr/>
        <p:txBody>
          <a:bodyPr/>
          <a:lstStyle/>
          <a:p>
            <a:endParaRPr lang="ru-BY"/>
          </a:p>
        </p:txBody>
      </p:sp>
      <p:pic>
        <p:nvPicPr>
          <p:cNvPr id="5" name="Рисунок 4">
            <a:extLst>
              <a:ext uri="{FF2B5EF4-FFF2-40B4-BE49-F238E27FC236}">
                <a16:creationId xmlns:a16="http://schemas.microsoft.com/office/drawing/2014/main" id="{BD4EAF58-C99D-918D-5A5A-B39887D6855C}"/>
              </a:ext>
            </a:extLst>
          </p:cNvPr>
          <p:cNvPicPr>
            <a:picLocks noChangeAspect="1"/>
          </p:cNvPicPr>
          <p:nvPr/>
        </p:nvPicPr>
        <p:blipFill>
          <a:blip r:embed="rId2"/>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795C75B5-8570-234D-CB84-6746391DC4E7}"/>
              </a:ext>
            </a:extLst>
          </p:cNvPr>
          <p:cNvSpPr txBox="1"/>
          <p:nvPr/>
        </p:nvSpPr>
        <p:spPr>
          <a:xfrm>
            <a:off x="1319522" y="1673225"/>
            <a:ext cx="4393870" cy="1015663"/>
          </a:xfrm>
          <a:prstGeom prst="rect">
            <a:avLst/>
          </a:prstGeom>
          <a:noFill/>
        </p:spPr>
        <p:txBody>
          <a:bodyPr wrap="square" rtlCol="0">
            <a:spAutoFit/>
          </a:bodyPr>
          <a:lstStyle/>
          <a:p>
            <a:r>
              <a:rPr lang="en-US" sz="6000" b="1" dirty="0">
                <a:solidFill>
                  <a:schemeClr val="bg1"/>
                </a:solidFill>
                <a:latin typeface="Comic Sans MS" panose="030F0902030302020204" pitchFamily="66" charset="0"/>
              </a:rPr>
              <a:t>GAME</a:t>
            </a:r>
            <a:endParaRPr lang="ru-BY" sz="6000" b="1" dirty="0">
              <a:solidFill>
                <a:schemeClr val="bg1"/>
              </a:solidFill>
            </a:endParaRPr>
          </a:p>
        </p:txBody>
      </p:sp>
    </p:spTree>
    <p:extLst>
      <p:ext uri="{BB962C8B-B14F-4D97-AF65-F5344CB8AC3E}">
        <p14:creationId xmlns:p14="http://schemas.microsoft.com/office/powerpoint/2010/main" val="226289732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8BF346C-277F-0767-46C3-958BCB20CA68}"/>
              </a:ext>
            </a:extLst>
          </p:cNvPr>
          <p:cNvSpPr>
            <a:spLocks noGrp="1"/>
          </p:cNvSpPr>
          <p:nvPr>
            <p:ph type="title"/>
          </p:nvPr>
        </p:nvSpPr>
        <p:spPr>
          <a:xfrm>
            <a:off x="3467100" y="-79385"/>
            <a:ext cx="5257800" cy="1096922"/>
          </a:xfrm>
        </p:spPr>
        <p:txBody>
          <a:bodyPr/>
          <a:lstStyle/>
          <a:p>
            <a:r>
              <a:rPr lang="en-GB" b="1" dirty="0">
                <a:latin typeface="Comic Sans MS" panose="030F0902030302020204" pitchFamily="66" charset="0"/>
              </a:rPr>
              <a:t>Goal of the game</a:t>
            </a:r>
            <a:endParaRPr lang="ru-BY" b="1" dirty="0"/>
          </a:p>
        </p:txBody>
      </p:sp>
      <p:pic>
        <p:nvPicPr>
          <p:cNvPr id="6" name="Объект 5">
            <a:extLst>
              <a:ext uri="{FF2B5EF4-FFF2-40B4-BE49-F238E27FC236}">
                <a16:creationId xmlns:a16="http://schemas.microsoft.com/office/drawing/2014/main" id="{18907A80-5CFA-49E9-E567-39B784DAD97D}"/>
              </a:ext>
            </a:extLst>
          </p:cNvPr>
          <p:cNvPicPr>
            <a:picLocks noGrp="1" noChangeAspect="1"/>
          </p:cNvPicPr>
          <p:nvPr>
            <p:ph idx="1"/>
          </p:nvPr>
        </p:nvPicPr>
        <p:blipFill>
          <a:blip r:embed="rId2">
            <a:alphaModFix amt="35000"/>
          </a:blip>
          <a:stretch>
            <a:fillRect/>
          </a:stretch>
        </p:blipFill>
        <p:spPr>
          <a:xfrm>
            <a:off x="0" y="20628"/>
            <a:ext cx="12192000" cy="6858000"/>
          </a:xfrm>
        </p:spPr>
      </p:pic>
      <p:sp>
        <p:nvSpPr>
          <p:cNvPr id="7" name="TextBox 6">
            <a:extLst>
              <a:ext uri="{FF2B5EF4-FFF2-40B4-BE49-F238E27FC236}">
                <a16:creationId xmlns:a16="http://schemas.microsoft.com/office/drawing/2014/main" id="{4BC1A7CB-7300-9561-275B-17568982A3D7}"/>
              </a:ext>
            </a:extLst>
          </p:cNvPr>
          <p:cNvSpPr txBox="1"/>
          <p:nvPr/>
        </p:nvSpPr>
        <p:spPr>
          <a:xfrm>
            <a:off x="371475" y="1314450"/>
            <a:ext cx="11087100" cy="5093702"/>
          </a:xfrm>
          <a:prstGeom prst="rect">
            <a:avLst/>
          </a:prstGeom>
          <a:noFill/>
        </p:spPr>
        <p:txBody>
          <a:bodyPr wrap="square" rtlCol="0">
            <a:spAutoFit/>
          </a:bodyPr>
          <a:lstStyle/>
          <a:p>
            <a:r>
              <a:rPr lang="en-GB" sz="2500" dirty="0" err="1">
                <a:latin typeface="Comic Sans MS" panose="030F0902030302020204" pitchFamily="66" charset="0"/>
              </a:rPr>
              <a:t>Genshin</a:t>
            </a:r>
            <a:r>
              <a:rPr lang="en-GB" sz="2500" dirty="0">
                <a:latin typeface="Comic Sans MS" panose="030F0902030302020204" pitchFamily="66" charset="0"/>
              </a:rPr>
              <a:t> is an online role—playing adventure game in the open world. This means that the player controls a character who can go to any corner of the game world from the start. Here you can play with other people — but only with their permission. There are no levels and other conventions in the game that would constantly limit. You can choose your own pace of passing and in general what to do.</a:t>
            </a:r>
          </a:p>
          <a:p>
            <a:endParaRPr lang="en-GB" sz="2500" dirty="0">
              <a:latin typeface="Comic Sans MS" panose="030F0902030302020204" pitchFamily="66" charset="0"/>
            </a:endParaRPr>
          </a:p>
          <a:p>
            <a:r>
              <a:rPr lang="en-GB" sz="2500" dirty="0">
                <a:latin typeface="Comic Sans MS" panose="030F0902030302020204" pitchFamily="66" charset="0"/>
              </a:rPr>
              <a:t>The game world is big, and you can find a lot of different activities in it. For example, collect resources, communicate with city residents, complete tasks, fight monsters, solve riddles. At the same time, the creators added the main plot — a series of missions that can be gradually completed in order to learn more about the world and its main characters.</a:t>
            </a:r>
            <a:endParaRPr lang="ru-BY" sz="2500" dirty="0"/>
          </a:p>
        </p:txBody>
      </p:sp>
    </p:spTree>
    <p:extLst>
      <p:ext uri="{BB962C8B-B14F-4D97-AF65-F5344CB8AC3E}">
        <p14:creationId xmlns:p14="http://schemas.microsoft.com/office/powerpoint/2010/main" val="3418326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5487D27-4623-3104-3530-ABF878D73C45}"/>
              </a:ext>
            </a:extLst>
          </p:cNvPr>
          <p:cNvSpPr>
            <a:spLocks noGrp="1"/>
          </p:cNvSpPr>
          <p:nvPr>
            <p:ph type="title"/>
          </p:nvPr>
        </p:nvSpPr>
        <p:spPr>
          <a:xfrm>
            <a:off x="1038225" y="9524"/>
            <a:ext cx="10515600" cy="1009651"/>
          </a:xfrm>
        </p:spPr>
        <p:txBody>
          <a:bodyPr/>
          <a:lstStyle/>
          <a:p>
            <a:r>
              <a:rPr lang="en-GB" b="1" dirty="0">
                <a:latin typeface="Comic Sans MS" panose="030F0902030302020204" pitchFamily="66" charset="0"/>
              </a:rPr>
              <a:t>The main character and his abilities</a:t>
            </a:r>
            <a:endParaRPr lang="ru-BY" b="1" dirty="0"/>
          </a:p>
        </p:txBody>
      </p:sp>
      <p:pic>
        <p:nvPicPr>
          <p:cNvPr id="5" name="Объект 4">
            <a:extLst>
              <a:ext uri="{FF2B5EF4-FFF2-40B4-BE49-F238E27FC236}">
                <a16:creationId xmlns:a16="http://schemas.microsoft.com/office/drawing/2014/main" id="{94FA9BB4-1C6D-5F4E-16A7-BAEB314693CB}"/>
              </a:ext>
            </a:extLst>
          </p:cNvPr>
          <p:cNvPicPr>
            <a:picLocks noGrp="1" noChangeAspect="1"/>
          </p:cNvPicPr>
          <p:nvPr>
            <p:ph idx="1"/>
          </p:nvPr>
        </p:nvPicPr>
        <p:blipFill rotWithShape="1">
          <a:blip r:embed="rId3">
            <a:alphaModFix/>
          </a:blip>
          <a:srcRect r="19693"/>
          <a:stretch/>
        </p:blipFill>
        <p:spPr>
          <a:xfrm>
            <a:off x="166689" y="1019175"/>
            <a:ext cx="7662862" cy="5367338"/>
          </a:xfrm>
          <a:effectLst>
            <a:outerShdw blurRad="50800" dist="50800" dir="5115836" algn="ctr" rotWithShape="0">
              <a:srgbClr val="000000">
                <a:alpha val="0"/>
              </a:srgbClr>
            </a:outerShdw>
          </a:effectLst>
        </p:spPr>
      </p:pic>
      <p:sp>
        <p:nvSpPr>
          <p:cNvPr id="6" name="TextBox 5">
            <a:extLst>
              <a:ext uri="{FF2B5EF4-FFF2-40B4-BE49-F238E27FC236}">
                <a16:creationId xmlns:a16="http://schemas.microsoft.com/office/drawing/2014/main" id="{1CC41CDD-02B0-8E3F-272B-8E5CD7638DEC}"/>
              </a:ext>
            </a:extLst>
          </p:cNvPr>
          <p:cNvSpPr txBox="1"/>
          <p:nvPr/>
        </p:nvSpPr>
        <p:spPr>
          <a:xfrm>
            <a:off x="7867649" y="1019175"/>
            <a:ext cx="4157662" cy="3785652"/>
          </a:xfrm>
          <a:prstGeom prst="rect">
            <a:avLst/>
          </a:prstGeom>
          <a:noFill/>
        </p:spPr>
        <p:txBody>
          <a:bodyPr wrap="square" rtlCol="0">
            <a:spAutoFit/>
          </a:bodyPr>
          <a:lstStyle/>
          <a:p>
            <a:r>
              <a:rPr lang="en-GB" sz="2000" dirty="0">
                <a:latin typeface="Comic Sans MS" panose="030F0902030302020204" pitchFamily="66" charset="0"/>
              </a:rPr>
              <a:t>At the very beginning, the player is offered to choose who he will play for. There are two options: </a:t>
            </a:r>
            <a:r>
              <a:rPr lang="en-GB" sz="2000" dirty="0" err="1">
                <a:latin typeface="Comic Sans MS" panose="030F0902030302020204" pitchFamily="66" charset="0"/>
              </a:rPr>
              <a:t>traveler</a:t>
            </a:r>
            <a:r>
              <a:rPr lang="en-GB" sz="2000" dirty="0">
                <a:latin typeface="Comic Sans MS" panose="030F0902030302020204" pitchFamily="66" charset="0"/>
              </a:rPr>
              <a:t> </a:t>
            </a:r>
            <a:r>
              <a:rPr lang="en-GB" sz="2000" dirty="0" err="1">
                <a:latin typeface="Comic Sans MS" panose="030F0902030302020204" pitchFamily="66" charset="0"/>
              </a:rPr>
              <a:t>Iter</a:t>
            </a:r>
            <a:r>
              <a:rPr lang="en-GB" sz="2000" dirty="0">
                <a:latin typeface="Comic Sans MS" panose="030F0902030302020204" pitchFamily="66" charset="0"/>
              </a:rPr>
              <a:t> or </a:t>
            </a:r>
            <a:r>
              <a:rPr lang="en-GB" sz="2000" dirty="0" err="1">
                <a:latin typeface="Comic Sans MS" panose="030F0902030302020204" pitchFamily="66" charset="0"/>
              </a:rPr>
              <a:t>Lumin</a:t>
            </a:r>
            <a:r>
              <a:rPr lang="en-GB" sz="2000" dirty="0">
                <a:latin typeface="Comic Sans MS" panose="030F0902030302020204" pitchFamily="66" charset="0"/>
              </a:rPr>
              <a:t> — brother or sister. These are twins who travel between worlds, but are forced to stay in </a:t>
            </a:r>
            <a:r>
              <a:rPr lang="en-GB" sz="2000" dirty="0" err="1">
                <a:latin typeface="Comic Sans MS" panose="030F0902030302020204" pitchFamily="66" charset="0"/>
              </a:rPr>
              <a:t>Teivat</a:t>
            </a:r>
            <a:r>
              <a:rPr lang="en-GB" sz="2000" dirty="0">
                <a:latin typeface="Comic Sans MS" panose="030F0902030302020204" pitchFamily="66" charset="0"/>
              </a:rPr>
              <a:t> — this is the name of the </a:t>
            </a:r>
            <a:r>
              <a:rPr lang="en-GB" sz="2000" dirty="0" err="1">
                <a:latin typeface="Comic Sans MS" panose="030F0902030302020204" pitchFamily="66" charset="0"/>
              </a:rPr>
              <a:t>Genshin</a:t>
            </a:r>
            <a:r>
              <a:rPr lang="en-GB" sz="2000" dirty="0">
                <a:latin typeface="Comic Sans MS" panose="030F0902030302020204" pitchFamily="66" charset="0"/>
              </a:rPr>
              <a:t> game world. After choosing a character, another sibling is kidnapped in the first scene — and the player must find him.</a:t>
            </a:r>
            <a:endParaRPr lang="ru-BY" sz="2000" dirty="0"/>
          </a:p>
        </p:txBody>
      </p:sp>
    </p:spTree>
    <p:extLst>
      <p:ext uri="{BB962C8B-B14F-4D97-AF65-F5344CB8AC3E}">
        <p14:creationId xmlns:p14="http://schemas.microsoft.com/office/powerpoint/2010/main" val="188218022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Объект 4">
            <a:extLst>
              <a:ext uri="{FF2B5EF4-FFF2-40B4-BE49-F238E27FC236}">
                <a16:creationId xmlns:a16="http://schemas.microsoft.com/office/drawing/2014/main" id="{89D81820-3DB8-02C1-E0EC-5523257D4DD4}"/>
              </a:ext>
            </a:extLst>
          </p:cNvPr>
          <p:cNvPicPr>
            <a:picLocks noGrp="1" noChangeAspect="1"/>
          </p:cNvPicPr>
          <p:nvPr>
            <p:ph idx="1"/>
          </p:nvPr>
        </p:nvPicPr>
        <p:blipFill>
          <a:blip r:embed="rId2"/>
          <a:stretch>
            <a:fillRect/>
          </a:stretch>
        </p:blipFill>
        <p:spPr>
          <a:xfrm>
            <a:off x="1578555" y="554831"/>
            <a:ext cx="9034889" cy="5948363"/>
          </a:xfrm>
        </p:spPr>
      </p:pic>
      <p:sp>
        <p:nvSpPr>
          <p:cNvPr id="6" name="TextBox 5">
            <a:extLst>
              <a:ext uri="{FF2B5EF4-FFF2-40B4-BE49-F238E27FC236}">
                <a16:creationId xmlns:a16="http://schemas.microsoft.com/office/drawing/2014/main" id="{3B681F91-4EC9-44E5-05D6-45FBE4010782}"/>
              </a:ext>
            </a:extLst>
          </p:cNvPr>
          <p:cNvSpPr txBox="1"/>
          <p:nvPr/>
        </p:nvSpPr>
        <p:spPr>
          <a:xfrm>
            <a:off x="3357563" y="154751"/>
            <a:ext cx="6286500" cy="400110"/>
          </a:xfrm>
          <a:prstGeom prst="rect">
            <a:avLst/>
          </a:prstGeom>
          <a:noFill/>
        </p:spPr>
        <p:txBody>
          <a:bodyPr wrap="square" rtlCol="0">
            <a:spAutoFit/>
          </a:bodyPr>
          <a:lstStyle/>
          <a:p>
            <a:r>
              <a:rPr lang="en-GB" sz="2000" dirty="0">
                <a:latin typeface="Comic Sans MS" panose="030F0902030302020204" pitchFamily="66" charset="0"/>
              </a:rPr>
              <a:t>They look like the heroes of a typical anime.</a:t>
            </a:r>
            <a:endParaRPr lang="ru-BY" sz="2000" dirty="0"/>
          </a:p>
        </p:txBody>
      </p:sp>
    </p:spTree>
    <p:extLst>
      <p:ext uri="{BB962C8B-B14F-4D97-AF65-F5344CB8AC3E}">
        <p14:creationId xmlns:p14="http://schemas.microsoft.com/office/powerpoint/2010/main" val="351449644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F447A36-8B66-2A1C-790C-72BF15DAEC8E}"/>
              </a:ext>
            </a:extLst>
          </p:cNvPr>
          <p:cNvSpPr>
            <a:spLocks noGrp="1"/>
          </p:cNvSpPr>
          <p:nvPr>
            <p:ph type="title"/>
          </p:nvPr>
        </p:nvSpPr>
        <p:spPr>
          <a:xfrm>
            <a:off x="1500187" y="-106363"/>
            <a:ext cx="10691813" cy="1135063"/>
          </a:xfrm>
        </p:spPr>
        <p:txBody>
          <a:bodyPr>
            <a:noAutofit/>
          </a:bodyPr>
          <a:lstStyle/>
          <a:p>
            <a:r>
              <a:rPr lang="en-US" sz="4000" b="1" dirty="0">
                <a:effectLst/>
                <a:latin typeface="Comic Sans MS" panose="030F0902030302020204" pitchFamily="66" charset="0"/>
                <a:ea typeface="Times New Roman" panose="02020603050405020304" pitchFamily="18" charset="0"/>
                <a:cs typeface="Times New Roman" panose="02020603050405020304" pitchFamily="18" charset="0"/>
              </a:rPr>
              <a:t>Specific features/characteristics</a:t>
            </a:r>
            <a:r>
              <a:rPr lang="ru-BY" sz="4000" b="1" dirty="0">
                <a:effectLst/>
              </a:rPr>
              <a:t> </a:t>
            </a:r>
            <a:endParaRPr lang="ru-BY" sz="4000" b="1" dirty="0"/>
          </a:p>
        </p:txBody>
      </p:sp>
      <p:sp>
        <p:nvSpPr>
          <p:cNvPr id="3" name="Объект 2">
            <a:extLst>
              <a:ext uri="{FF2B5EF4-FFF2-40B4-BE49-F238E27FC236}">
                <a16:creationId xmlns:a16="http://schemas.microsoft.com/office/drawing/2014/main" id="{A8558E54-1EF0-698B-A2AD-BC9B1774E55F}"/>
              </a:ext>
            </a:extLst>
          </p:cNvPr>
          <p:cNvSpPr>
            <a:spLocks noGrp="1"/>
          </p:cNvSpPr>
          <p:nvPr>
            <p:ph idx="1"/>
          </p:nvPr>
        </p:nvSpPr>
        <p:spPr>
          <a:xfrm>
            <a:off x="838200" y="785812"/>
            <a:ext cx="10515600" cy="1135063"/>
          </a:xfrm>
        </p:spPr>
        <p:txBody>
          <a:bodyPr/>
          <a:lstStyle/>
          <a:p>
            <a:r>
              <a:rPr lang="en-GB" dirty="0">
                <a:latin typeface="Comic Sans MS" panose="030F0902030302020204" pitchFamily="66" charset="0"/>
              </a:rPr>
              <a:t>Each character has its own story and personality, which makes the game more interesting and exciting.</a:t>
            </a:r>
            <a:endParaRPr lang="ru-BY" dirty="0"/>
          </a:p>
        </p:txBody>
      </p:sp>
      <p:pic>
        <p:nvPicPr>
          <p:cNvPr id="5" name="Рисунок 4">
            <a:extLst>
              <a:ext uri="{FF2B5EF4-FFF2-40B4-BE49-F238E27FC236}">
                <a16:creationId xmlns:a16="http://schemas.microsoft.com/office/drawing/2014/main" id="{6696C52D-BF3F-649B-CFB3-EA6CE989CA0E}"/>
              </a:ext>
            </a:extLst>
          </p:cNvPr>
          <p:cNvPicPr>
            <a:picLocks noChangeAspect="1"/>
          </p:cNvPicPr>
          <p:nvPr/>
        </p:nvPicPr>
        <p:blipFill>
          <a:blip r:embed="rId2"/>
          <a:stretch>
            <a:fillRect/>
          </a:stretch>
        </p:blipFill>
        <p:spPr>
          <a:xfrm>
            <a:off x="1702594" y="1643063"/>
            <a:ext cx="8786812" cy="4942582"/>
          </a:xfrm>
          <a:prstGeom prst="rect">
            <a:avLst/>
          </a:prstGeom>
        </p:spPr>
      </p:pic>
    </p:spTree>
    <p:extLst>
      <p:ext uri="{BB962C8B-B14F-4D97-AF65-F5344CB8AC3E}">
        <p14:creationId xmlns:p14="http://schemas.microsoft.com/office/powerpoint/2010/main" val="272802361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F2094E7-0161-2EC5-43F3-D93117469422}"/>
              </a:ext>
            </a:extLst>
          </p:cNvPr>
          <p:cNvSpPr>
            <a:spLocks noGrp="1"/>
          </p:cNvSpPr>
          <p:nvPr>
            <p:ph type="title"/>
          </p:nvPr>
        </p:nvSpPr>
        <p:spPr>
          <a:xfrm>
            <a:off x="4610101" y="-277813"/>
            <a:ext cx="2647950" cy="1325563"/>
          </a:xfrm>
        </p:spPr>
        <p:txBody>
          <a:bodyPr/>
          <a:lstStyle/>
          <a:p>
            <a:r>
              <a:rPr lang="en-GB" dirty="0">
                <a:latin typeface="Comic Sans MS" panose="030F0902030302020204" pitchFamily="66" charset="0"/>
              </a:rPr>
              <a:t>Graphics</a:t>
            </a:r>
            <a:endParaRPr lang="ru-BY" dirty="0"/>
          </a:p>
        </p:txBody>
      </p:sp>
      <p:sp>
        <p:nvSpPr>
          <p:cNvPr id="3" name="Объект 2">
            <a:extLst>
              <a:ext uri="{FF2B5EF4-FFF2-40B4-BE49-F238E27FC236}">
                <a16:creationId xmlns:a16="http://schemas.microsoft.com/office/drawing/2014/main" id="{0B111D9B-5996-F20E-23DD-83788D7600AE}"/>
              </a:ext>
            </a:extLst>
          </p:cNvPr>
          <p:cNvSpPr>
            <a:spLocks noGrp="1"/>
          </p:cNvSpPr>
          <p:nvPr>
            <p:ph idx="1"/>
          </p:nvPr>
        </p:nvSpPr>
        <p:spPr>
          <a:xfrm>
            <a:off x="838200" y="796924"/>
            <a:ext cx="10515600" cy="1189038"/>
          </a:xfrm>
        </p:spPr>
        <p:txBody>
          <a:bodyPr>
            <a:normAutofit lnSpcReduction="10000"/>
          </a:bodyPr>
          <a:lstStyle/>
          <a:p>
            <a:r>
              <a:rPr lang="en-GB" dirty="0">
                <a:latin typeface="Comic Sans MS" panose="030F0902030302020204" pitchFamily="66" charset="0"/>
              </a:rPr>
              <a:t>The graphics in </a:t>
            </a:r>
            <a:r>
              <a:rPr lang="en-GB" dirty="0" err="1">
                <a:latin typeface="Comic Sans MS" panose="030F0902030302020204" pitchFamily="66" charset="0"/>
              </a:rPr>
              <a:t>Genshin</a:t>
            </a:r>
            <a:r>
              <a:rPr lang="en-GB" dirty="0">
                <a:latin typeface="Comic Sans MS" panose="030F0902030302020204" pitchFamily="66" charset="0"/>
              </a:rPr>
              <a:t> Impact are simply amazing. The developers have created a </a:t>
            </a:r>
            <a:r>
              <a:rPr lang="en-GB" dirty="0" err="1">
                <a:latin typeface="Comic Sans MS" panose="030F0902030302020204" pitchFamily="66" charset="0"/>
              </a:rPr>
              <a:t>colorful</a:t>
            </a:r>
            <a:r>
              <a:rPr lang="en-GB" dirty="0">
                <a:latin typeface="Comic Sans MS" panose="030F0902030302020204" pitchFamily="66" charset="0"/>
              </a:rPr>
              <a:t> and detailed world that completely immerses players in the gameplay.</a:t>
            </a:r>
            <a:endParaRPr lang="ru-BY" dirty="0"/>
          </a:p>
        </p:txBody>
      </p:sp>
      <p:pic>
        <p:nvPicPr>
          <p:cNvPr id="5" name="Рисунок 4">
            <a:extLst>
              <a:ext uri="{FF2B5EF4-FFF2-40B4-BE49-F238E27FC236}">
                <a16:creationId xmlns:a16="http://schemas.microsoft.com/office/drawing/2014/main" id="{7284C2C2-FB94-2396-DDC7-DB49388B75AD}"/>
              </a:ext>
            </a:extLst>
          </p:cNvPr>
          <p:cNvPicPr>
            <a:picLocks noChangeAspect="1"/>
          </p:cNvPicPr>
          <p:nvPr/>
        </p:nvPicPr>
        <p:blipFill>
          <a:blip r:embed="rId2"/>
          <a:stretch>
            <a:fillRect/>
          </a:stretch>
        </p:blipFill>
        <p:spPr>
          <a:xfrm>
            <a:off x="106119" y="1985962"/>
            <a:ext cx="4303957" cy="2871192"/>
          </a:xfrm>
          <a:prstGeom prst="rect">
            <a:avLst/>
          </a:prstGeom>
        </p:spPr>
      </p:pic>
      <p:pic>
        <p:nvPicPr>
          <p:cNvPr id="7" name="Рисунок 6">
            <a:extLst>
              <a:ext uri="{FF2B5EF4-FFF2-40B4-BE49-F238E27FC236}">
                <a16:creationId xmlns:a16="http://schemas.microsoft.com/office/drawing/2014/main" id="{E937E71C-54E9-0BBB-E951-33F8BD118CE2}"/>
              </a:ext>
            </a:extLst>
          </p:cNvPr>
          <p:cNvPicPr>
            <a:picLocks noChangeAspect="1"/>
          </p:cNvPicPr>
          <p:nvPr/>
        </p:nvPicPr>
        <p:blipFill>
          <a:blip r:embed="rId3"/>
          <a:stretch>
            <a:fillRect/>
          </a:stretch>
        </p:blipFill>
        <p:spPr>
          <a:xfrm>
            <a:off x="4057650" y="3560763"/>
            <a:ext cx="4701515" cy="3136405"/>
          </a:xfrm>
          <a:prstGeom prst="rect">
            <a:avLst/>
          </a:prstGeom>
        </p:spPr>
      </p:pic>
      <p:pic>
        <p:nvPicPr>
          <p:cNvPr id="9" name="Рисунок 8">
            <a:extLst>
              <a:ext uri="{FF2B5EF4-FFF2-40B4-BE49-F238E27FC236}">
                <a16:creationId xmlns:a16="http://schemas.microsoft.com/office/drawing/2014/main" id="{9A6E067B-81F2-20B6-E288-65D019E6B697}"/>
              </a:ext>
            </a:extLst>
          </p:cNvPr>
          <p:cNvPicPr>
            <a:picLocks noChangeAspect="1"/>
          </p:cNvPicPr>
          <p:nvPr/>
        </p:nvPicPr>
        <p:blipFill>
          <a:blip r:embed="rId4"/>
          <a:stretch>
            <a:fillRect/>
          </a:stretch>
        </p:blipFill>
        <p:spPr>
          <a:xfrm>
            <a:off x="8014920" y="1985962"/>
            <a:ext cx="4070961" cy="2228851"/>
          </a:xfrm>
          <a:prstGeom prst="rect">
            <a:avLst/>
          </a:prstGeom>
          <a:effectLst>
            <a:outerShdw blurRad="50800" dist="50800" dir="240000" algn="ctr" rotWithShape="0">
              <a:srgbClr val="000000">
                <a:alpha val="93280"/>
              </a:srgbClr>
            </a:outerShdw>
          </a:effectLst>
        </p:spPr>
      </p:pic>
    </p:spTree>
    <p:extLst>
      <p:ext uri="{BB962C8B-B14F-4D97-AF65-F5344CB8AC3E}">
        <p14:creationId xmlns:p14="http://schemas.microsoft.com/office/powerpoint/2010/main" val="204794030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57E1DB7-915F-3E64-B2EB-F51EA19C22BC}"/>
              </a:ext>
            </a:extLst>
          </p:cNvPr>
          <p:cNvSpPr>
            <a:spLocks noGrp="1"/>
          </p:cNvSpPr>
          <p:nvPr>
            <p:ph type="title"/>
          </p:nvPr>
        </p:nvSpPr>
        <p:spPr>
          <a:xfrm>
            <a:off x="3209925" y="-134938"/>
            <a:ext cx="10515600" cy="1325563"/>
          </a:xfrm>
        </p:spPr>
        <p:txBody>
          <a:bodyPr/>
          <a:lstStyle/>
          <a:p>
            <a:r>
              <a:rPr lang="en-GB" b="1" dirty="0">
                <a:latin typeface="Comic Sans MS" panose="030F0902030302020204" pitchFamily="66" charset="0"/>
              </a:rPr>
              <a:t>Multiplayer mode</a:t>
            </a:r>
            <a:endParaRPr lang="ru-BY" b="1" dirty="0"/>
          </a:p>
        </p:txBody>
      </p:sp>
      <p:sp>
        <p:nvSpPr>
          <p:cNvPr id="3" name="Объект 2">
            <a:extLst>
              <a:ext uri="{FF2B5EF4-FFF2-40B4-BE49-F238E27FC236}">
                <a16:creationId xmlns:a16="http://schemas.microsoft.com/office/drawing/2014/main" id="{62ECC14B-B492-32A3-57C2-8F76D6575652}"/>
              </a:ext>
            </a:extLst>
          </p:cNvPr>
          <p:cNvSpPr>
            <a:spLocks noGrp="1"/>
          </p:cNvSpPr>
          <p:nvPr>
            <p:ph idx="1"/>
          </p:nvPr>
        </p:nvSpPr>
        <p:spPr>
          <a:xfrm>
            <a:off x="342900" y="1450976"/>
            <a:ext cx="3514725" cy="3889376"/>
          </a:xfrm>
        </p:spPr>
        <p:txBody>
          <a:bodyPr>
            <a:normAutofit/>
          </a:bodyPr>
          <a:lstStyle/>
          <a:p>
            <a:r>
              <a:rPr lang="ru-RU" dirty="0">
                <a:latin typeface="Comic Sans MS" panose="030F0902030302020204" pitchFamily="66" charset="0"/>
              </a:rPr>
              <a:t> </a:t>
            </a:r>
            <a:r>
              <a:rPr lang="en-US" dirty="0" err="1">
                <a:latin typeface="Comic Sans MS" panose="030F0902030302020204" pitchFamily="66" charset="0"/>
              </a:rPr>
              <a:t>Genshin</a:t>
            </a:r>
            <a:r>
              <a:rPr lang="en-US" dirty="0">
                <a:latin typeface="Comic Sans MS" panose="030F0902030302020204" pitchFamily="66" charset="0"/>
              </a:rPr>
              <a:t> </a:t>
            </a:r>
            <a:r>
              <a:rPr lang="en-GB" dirty="0">
                <a:latin typeface="Comic Sans MS" panose="030F0902030302020204" pitchFamily="66" charset="0"/>
              </a:rPr>
              <a:t>Impact also has a multiplayer mode that allows players to team up with other players to fight bosses and complete tasks together.</a:t>
            </a:r>
            <a:endParaRPr lang="ru-BY" dirty="0"/>
          </a:p>
        </p:txBody>
      </p:sp>
      <p:pic>
        <p:nvPicPr>
          <p:cNvPr id="5" name="Рисунок 4">
            <a:extLst>
              <a:ext uri="{FF2B5EF4-FFF2-40B4-BE49-F238E27FC236}">
                <a16:creationId xmlns:a16="http://schemas.microsoft.com/office/drawing/2014/main" id="{FEBB64B9-60B6-DD95-48F0-CA798640296D}"/>
              </a:ext>
            </a:extLst>
          </p:cNvPr>
          <p:cNvPicPr>
            <a:picLocks noChangeAspect="1"/>
          </p:cNvPicPr>
          <p:nvPr/>
        </p:nvPicPr>
        <p:blipFill>
          <a:blip r:embed="rId2"/>
          <a:stretch>
            <a:fillRect/>
          </a:stretch>
        </p:blipFill>
        <p:spPr>
          <a:xfrm>
            <a:off x="3857625" y="1190625"/>
            <a:ext cx="7991475" cy="4518026"/>
          </a:xfrm>
          <a:prstGeom prst="rect">
            <a:avLst/>
          </a:prstGeom>
        </p:spPr>
      </p:pic>
    </p:spTree>
    <p:extLst>
      <p:ext uri="{BB962C8B-B14F-4D97-AF65-F5344CB8AC3E}">
        <p14:creationId xmlns:p14="http://schemas.microsoft.com/office/powerpoint/2010/main" val="195562932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Объект 5">
            <a:extLst>
              <a:ext uri="{FF2B5EF4-FFF2-40B4-BE49-F238E27FC236}">
                <a16:creationId xmlns:a16="http://schemas.microsoft.com/office/drawing/2014/main" id="{69FE1ABF-248C-BB23-28DE-A1FF3ACD24C3}"/>
              </a:ext>
            </a:extLst>
          </p:cNvPr>
          <p:cNvPicPr>
            <a:picLocks noGrp="1" noChangeAspect="1"/>
          </p:cNvPicPr>
          <p:nvPr>
            <p:ph idx="1"/>
          </p:nvPr>
        </p:nvPicPr>
        <p:blipFill>
          <a:blip r:embed="rId2">
            <a:alphaModFix amt="47000"/>
          </a:blip>
          <a:stretch>
            <a:fillRect/>
          </a:stretch>
        </p:blipFill>
        <p:spPr>
          <a:xfrm>
            <a:off x="0" y="0"/>
            <a:ext cx="12192000" cy="7055852"/>
          </a:xfrm>
          <a:prstGeom prst="rect">
            <a:avLst/>
          </a:prstGeom>
        </p:spPr>
      </p:pic>
      <p:sp>
        <p:nvSpPr>
          <p:cNvPr id="7" name="TextBox 6">
            <a:extLst>
              <a:ext uri="{FF2B5EF4-FFF2-40B4-BE49-F238E27FC236}">
                <a16:creationId xmlns:a16="http://schemas.microsoft.com/office/drawing/2014/main" id="{708E90F5-0152-07E4-109F-DE0C61EB982C}"/>
              </a:ext>
            </a:extLst>
          </p:cNvPr>
          <p:cNvSpPr txBox="1"/>
          <p:nvPr/>
        </p:nvSpPr>
        <p:spPr>
          <a:xfrm>
            <a:off x="697786" y="1700212"/>
            <a:ext cx="10796427" cy="1938992"/>
          </a:xfrm>
          <a:prstGeom prst="rect">
            <a:avLst/>
          </a:prstGeom>
          <a:noFill/>
        </p:spPr>
        <p:txBody>
          <a:bodyPr wrap="square" rtlCol="0">
            <a:spAutoFit/>
          </a:bodyPr>
          <a:lstStyle/>
          <a:p>
            <a:r>
              <a:rPr lang="en-US" sz="3000" dirty="0" err="1">
                <a:latin typeface="Comic Sans MS" panose="030F0902030302020204" pitchFamily="66" charset="0"/>
              </a:rPr>
              <a:t>Genshin</a:t>
            </a:r>
            <a:r>
              <a:rPr lang="en-US" sz="3000" dirty="0">
                <a:latin typeface="Comic Sans MS" panose="030F0902030302020204" pitchFamily="66" charset="0"/>
              </a:rPr>
              <a:t> </a:t>
            </a:r>
            <a:r>
              <a:rPr lang="en-GB" sz="3000" dirty="0">
                <a:latin typeface="Comic Sans MS" panose="030F0902030302020204" pitchFamily="66" charset="0"/>
              </a:rPr>
              <a:t>Impact game is suitable for an open-world RPG lover who appreciates beautiful graphics and pejorative appearance. The game may also be of interest to those who like multiplayer modes and joint completion of tasks.</a:t>
            </a:r>
            <a:endParaRPr lang="ru-BY" sz="3000" dirty="0"/>
          </a:p>
        </p:txBody>
      </p:sp>
      <p:sp>
        <p:nvSpPr>
          <p:cNvPr id="9" name="Заголовок 8">
            <a:extLst>
              <a:ext uri="{FF2B5EF4-FFF2-40B4-BE49-F238E27FC236}">
                <a16:creationId xmlns:a16="http://schemas.microsoft.com/office/drawing/2014/main" id="{BD26355A-569F-4B4B-B635-20A2DF825E78}"/>
              </a:ext>
            </a:extLst>
          </p:cNvPr>
          <p:cNvSpPr>
            <a:spLocks noGrp="1"/>
          </p:cNvSpPr>
          <p:nvPr>
            <p:ph type="title"/>
          </p:nvPr>
        </p:nvSpPr>
        <p:spPr/>
        <p:txBody>
          <a:bodyPr/>
          <a:lstStyle/>
          <a:p>
            <a:r>
              <a:rPr lang="ru-RU" b="1" dirty="0"/>
              <a:t> </a:t>
            </a:r>
            <a:r>
              <a:rPr lang="en-US" b="1" dirty="0" err="1">
                <a:latin typeface="Comic Sans MS" panose="030F0902030302020204" pitchFamily="66" charset="0"/>
              </a:rPr>
              <a:t>Wh</a:t>
            </a:r>
            <a:r>
              <a:rPr lang="en-GB" b="1" dirty="0">
                <a:latin typeface="Comic Sans MS" panose="030F0902030302020204" pitchFamily="66" charset="0"/>
              </a:rPr>
              <a:t>o will be interested in this game?</a:t>
            </a:r>
            <a:endParaRPr lang="ru-BY" dirty="0"/>
          </a:p>
        </p:txBody>
      </p:sp>
    </p:spTree>
    <p:extLst>
      <p:ext uri="{BB962C8B-B14F-4D97-AF65-F5344CB8AC3E}">
        <p14:creationId xmlns:p14="http://schemas.microsoft.com/office/powerpoint/2010/main" val="3312326958"/>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537933B-7645-A381-5625-DC0747C6EBD9}"/>
              </a:ext>
            </a:extLst>
          </p:cNvPr>
          <p:cNvSpPr>
            <a:spLocks noGrp="1"/>
          </p:cNvSpPr>
          <p:nvPr>
            <p:ph type="title"/>
          </p:nvPr>
        </p:nvSpPr>
        <p:spPr>
          <a:xfrm>
            <a:off x="4450556" y="85725"/>
            <a:ext cx="3290888" cy="1325563"/>
          </a:xfrm>
        </p:spPr>
        <p:txBody>
          <a:bodyPr/>
          <a:lstStyle/>
          <a:p>
            <a:r>
              <a:rPr lang="en-GB" b="1" dirty="0">
                <a:latin typeface="Comic Sans MS" panose="030F0902030302020204" pitchFamily="66" charset="0"/>
              </a:rPr>
              <a:t>Conclusion</a:t>
            </a:r>
            <a:endParaRPr lang="ru-BY" b="1" dirty="0"/>
          </a:p>
        </p:txBody>
      </p:sp>
      <p:pic>
        <p:nvPicPr>
          <p:cNvPr id="5" name="Объект 4">
            <a:extLst>
              <a:ext uri="{FF2B5EF4-FFF2-40B4-BE49-F238E27FC236}">
                <a16:creationId xmlns:a16="http://schemas.microsoft.com/office/drawing/2014/main" id="{F0B31317-5B37-1D87-A589-6FD04D07AB04}"/>
              </a:ext>
            </a:extLst>
          </p:cNvPr>
          <p:cNvPicPr>
            <a:picLocks noGrp="1" noChangeAspect="1"/>
          </p:cNvPicPr>
          <p:nvPr>
            <p:ph idx="1"/>
          </p:nvPr>
        </p:nvPicPr>
        <p:blipFill>
          <a:blip r:embed="rId2">
            <a:alphaModFix amt="34000"/>
          </a:blip>
          <a:stretch>
            <a:fillRect/>
          </a:stretch>
        </p:blipFill>
        <p:spPr>
          <a:xfrm>
            <a:off x="0" y="3386"/>
            <a:ext cx="12192000" cy="6854614"/>
          </a:xfrm>
        </p:spPr>
      </p:pic>
      <p:sp>
        <p:nvSpPr>
          <p:cNvPr id="6" name="TextBox 5">
            <a:extLst>
              <a:ext uri="{FF2B5EF4-FFF2-40B4-BE49-F238E27FC236}">
                <a16:creationId xmlns:a16="http://schemas.microsoft.com/office/drawing/2014/main" id="{BE49D245-487D-CDB4-CFCC-A10DE3495C11}"/>
              </a:ext>
            </a:extLst>
          </p:cNvPr>
          <p:cNvSpPr txBox="1"/>
          <p:nvPr/>
        </p:nvSpPr>
        <p:spPr>
          <a:xfrm>
            <a:off x="888206" y="1855504"/>
            <a:ext cx="10415588" cy="2400657"/>
          </a:xfrm>
          <a:prstGeom prst="rect">
            <a:avLst/>
          </a:prstGeom>
          <a:noFill/>
        </p:spPr>
        <p:txBody>
          <a:bodyPr wrap="square" rtlCol="0">
            <a:spAutoFit/>
          </a:bodyPr>
          <a:lstStyle/>
          <a:p>
            <a:r>
              <a:rPr lang="en-GB" sz="3000" dirty="0">
                <a:latin typeface="Comic Sans MS" panose="030F0902030302020204" pitchFamily="66" charset="0"/>
              </a:rPr>
              <a:t>In general, </a:t>
            </a:r>
            <a:r>
              <a:rPr lang="en-GB" sz="3000" dirty="0" err="1">
                <a:latin typeface="Comic Sans MS" panose="030F0902030302020204" pitchFamily="66" charset="0"/>
              </a:rPr>
              <a:t>Genshin</a:t>
            </a:r>
            <a:r>
              <a:rPr lang="en-GB" sz="3000" dirty="0">
                <a:latin typeface="Comic Sans MS" panose="030F0902030302020204" pitchFamily="66" charset="0"/>
              </a:rPr>
              <a:t> Impact is an exciting game that is definitely worth your attention. It has everything you need to become the next cult game. If you haven't played </a:t>
            </a:r>
            <a:r>
              <a:rPr lang="en-GB" sz="3000" dirty="0" err="1">
                <a:latin typeface="Comic Sans MS" panose="030F0902030302020204" pitchFamily="66" charset="0"/>
              </a:rPr>
              <a:t>Genshin</a:t>
            </a:r>
            <a:r>
              <a:rPr lang="en-GB" sz="3000" dirty="0">
                <a:latin typeface="Comic Sans MS" panose="030F0902030302020204" pitchFamily="66" charset="0"/>
              </a:rPr>
              <a:t> Impact yet, then we strongly recommend you to try it!</a:t>
            </a:r>
            <a:endParaRPr lang="ru-BY" sz="3000" dirty="0"/>
          </a:p>
        </p:txBody>
      </p:sp>
    </p:spTree>
    <p:extLst>
      <p:ext uri="{BB962C8B-B14F-4D97-AF65-F5344CB8AC3E}">
        <p14:creationId xmlns:p14="http://schemas.microsoft.com/office/powerpoint/2010/main" val="277635462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257</TotalTime>
  <Words>421</Words>
  <Application>Microsoft Macintosh PowerPoint</Application>
  <PresentationFormat>Широкоэкранный</PresentationFormat>
  <Paragraphs>19</Paragraphs>
  <Slides>9</Slides>
  <Notes>1</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9</vt:i4>
      </vt:variant>
    </vt:vector>
  </HeadingPairs>
  <TitlesOfParts>
    <vt:vector size="14" baseType="lpstr">
      <vt:lpstr>Arial</vt:lpstr>
      <vt:lpstr>Calibri</vt:lpstr>
      <vt:lpstr>Calibri Light</vt:lpstr>
      <vt:lpstr>Comic Sans MS</vt:lpstr>
      <vt:lpstr>Тема Office</vt:lpstr>
      <vt:lpstr>Презентация PowerPoint</vt:lpstr>
      <vt:lpstr>Goal of the game</vt:lpstr>
      <vt:lpstr>The main character and his abilities</vt:lpstr>
      <vt:lpstr>Презентация PowerPoint</vt:lpstr>
      <vt:lpstr>Specific features/characteristics </vt:lpstr>
      <vt:lpstr>Graphics</vt:lpstr>
      <vt:lpstr>Multiplayer mode</vt:lpstr>
      <vt:lpstr> Who will be interested in this game?</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375333348449</dc:creator>
  <cp:lastModifiedBy>375333348449</cp:lastModifiedBy>
  <cp:revision>4</cp:revision>
  <dcterms:created xsi:type="dcterms:W3CDTF">2023-10-23T16:59:45Z</dcterms:created>
  <dcterms:modified xsi:type="dcterms:W3CDTF">2023-10-23T21:16:50Z</dcterms:modified>
</cp:coreProperties>
</file>

<file path=docProps/thumbnail.jpeg>
</file>